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9" r:id="rId13"/>
    <p:sldId id="270" r:id="rId14"/>
    <p:sldId id="271" r:id="rId15"/>
    <p:sldId id="272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Rg st="1" end="16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18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6319" y="802299"/>
            <a:ext cx="5618515" cy="2541431"/>
          </a:xfrm>
        </p:spPr>
        <p:txBody>
          <a:bodyPr bIns="0" anchor="b">
            <a:normAutofit/>
          </a:bodyPr>
          <a:lstStyle>
            <a:lvl1pPr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6319" y="3531205"/>
            <a:ext cx="5618515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4E55A-6C33-4A62-ADCA-EFD9EA8A82AE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6319" y="329308"/>
            <a:ext cx="3086292" cy="30920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4703" y="798973"/>
            <a:ext cx="802005" cy="503578"/>
          </a:xfrm>
        </p:spPr>
        <p:txBody>
          <a:bodyPr/>
          <a:lstStyle/>
          <a:p>
            <a:fld id="{A8830CD8-A600-49D8-8A99-EA09DF69BAD9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396319" y="3528542"/>
            <a:ext cx="561851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4790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4E55A-6C33-4A62-ADCA-EFD9EA8A82AE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30CD8-A600-49D8-8A99-EA09DF69BA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4161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8028" y="798974"/>
            <a:ext cx="1103027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3491" y="798974"/>
            <a:ext cx="5301095" cy="46598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4E55A-6C33-4A62-ADCA-EFD9EA8A82AE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30CD8-A600-49D8-8A99-EA09DF69BAD9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6918028" y="798974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271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4E55A-6C33-4A62-ADCA-EFD9EA8A82AE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30CD8-A600-49D8-8A99-EA09DF69BAD9}" type="slidenum">
              <a:rPr lang="ru-RU" smtClean="0"/>
              <a:t>‹#›</a:t>
            </a:fld>
            <a:endParaRPr lang="ru-RU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6750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1756130"/>
            <a:ext cx="5617002" cy="188795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2" y="3806196"/>
            <a:ext cx="5617002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4E55A-6C33-4A62-ADCA-EFD9EA8A82AE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30CD8-A600-49D8-8A99-EA09DF69BAD9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43491" y="3804985"/>
            <a:ext cx="561700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77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890"/>
            <a:ext cx="6571343" cy="105930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3490" y="2013936"/>
            <a:ext cx="3125871" cy="34375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9182" y="2013936"/>
            <a:ext cx="3125652" cy="343755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4E55A-6C33-4A62-ADCA-EFD9EA8A82AE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30CD8-A600-49D8-8A99-EA09DF69BAD9}" type="slidenum">
              <a:rPr lang="ru-RU" smtClean="0"/>
              <a:t>‹#›</a:t>
            </a:fld>
            <a:endParaRPr lang="ru-RU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2064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164"/>
            <a:ext cx="6571344" cy="10563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9550"/>
            <a:ext cx="312576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3491" y="2824270"/>
            <a:ext cx="3125766" cy="26444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9182" y="2023004"/>
            <a:ext cx="31256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9182" y="2821491"/>
            <a:ext cx="3125652" cy="263737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4E55A-6C33-4A62-ADCA-EFD9EA8A82AE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30CD8-A600-49D8-8A99-EA09DF69BA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0607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4E55A-6C33-4A62-ADCA-EFD9EA8A82AE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30CD8-A600-49D8-8A99-EA09DF69BA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023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4E55A-6C33-4A62-ADCA-EFD9EA8A82AE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30CD8-A600-49D8-8A99-EA09DF69BA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3356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042" y="798973"/>
            <a:ext cx="2425950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656" y="798974"/>
            <a:ext cx="3828178" cy="4658826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9042" y="3205492"/>
            <a:ext cx="2427369" cy="2248181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4E55A-6C33-4A62-ADCA-EFD9EA8A82AE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30CD8-A600-49D8-8A99-EA09DF69BAD9}" type="slidenum">
              <a:rPr lang="ru-RU" smtClean="0"/>
              <a:t>‹#›</a:t>
            </a:fld>
            <a:endParaRPr lang="ru-RU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1748" y="3205491"/>
            <a:ext cx="242327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0500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996501" y="482171"/>
            <a:ext cx="3511387" cy="5149101"/>
            <a:chOff x="6852919" y="583365"/>
            <a:chExt cx="4681849" cy="5181928"/>
          </a:xfrm>
        </p:grpSpPr>
        <p:sp>
          <p:nvSpPr>
            <p:cNvPr id="14" name="Rectangle 13"/>
            <p:cNvSpPr/>
            <p:nvPr/>
          </p:nvSpPr>
          <p:spPr>
            <a:xfrm>
              <a:off x="6852919" y="583365"/>
              <a:ext cx="4681849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7273787" y="915806"/>
              <a:ext cx="3844017" cy="450791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148" y="1129513"/>
            <a:ext cx="3244935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492" y="3145992"/>
            <a:ext cx="3240286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36664" y="5469857"/>
            <a:ext cx="3252420" cy="320123"/>
          </a:xfrm>
        </p:spPr>
        <p:txBody>
          <a:bodyPr/>
          <a:lstStyle>
            <a:lvl1pPr algn="l">
              <a:defRPr/>
            </a:lvl1pPr>
          </a:lstStyle>
          <a:p>
            <a:fld id="{59B4E55A-6C33-4A62-ADCA-EFD9EA8A82AE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37530" y="318641"/>
            <a:ext cx="3251553" cy="320931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30CD8-A600-49D8-8A99-EA09DF69BAD9}" type="slidenum">
              <a:rPr lang="ru-RU" smtClean="0"/>
              <a:t>‹#›</a:t>
            </a:fld>
            <a:endParaRPr lang="ru-R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1281" y="3143605"/>
            <a:ext cx="324201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9955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015734"/>
            <a:ext cx="9144000" cy="407952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38" r="12500" b="-1538"/>
          <a:stretch/>
        </p:blipFill>
        <p:spPr>
          <a:xfrm>
            <a:off x="-1" y="6095253"/>
            <a:ext cx="9144001" cy="77472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101127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3491" y="804520"/>
            <a:ext cx="6571343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5733"/>
            <a:ext cx="6571343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6542" y="330370"/>
            <a:ext cx="2368292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B4E55A-6C33-4A62-ADCA-EFD9EA8A82AE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3491" y="329308"/>
            <a:ext cx="403400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A8830CD8-A600-49D8-8A99-EA09DF69BA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6155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12F77E-222C-9E04-84B6-AF67FC59A1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655" y="638503"/>
            <a:ext cx="8986345" cy="5580993"/>
          </a:xfrm>
        </p:spPr>
        <p:txBody>
          <a:bodyPr>
            <a:normAutofit/>
          </a:bodyPr>
          <a:lstStyle/>
          <a:p>
            <a:pPr algn="ctr" defTabSz="342900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800" cap="none" dirty="0">
                <a:solidFill>
                  <a:prstClr val="black">
                    <a:lumMod val="85000"/>
                    <a:lumOff val="15000"/>
                  </a:prstClr>
                </a:solidFill>
                <a:latin typeface="Georgia" panose="02040502050405020303" pitchFamily="18" charset="0"/>
                <a:ea typeface="+mn-ea"/>
                <a:cs typeface="+mn-cs"/>
              </a:rPr>
              <a:t>МБДОУ «Детский сад «Радужный» п. Зональная Станция» Томского района</a:t>
            </a:r>
            <a:br>
              <a:rPr lang="ru-RU" sz="3000" cap="none" dirty="0">
                <a:solidFill>
                  <a:prstClr val="black">
                    <a:lumMod val="85000"/>
                    <a:lumOff val="15000"/>
                  </a:prstClr>
                </a:solidFill>
                <a:latin typeface="Georgia" panose="02040502050405020303" pitchFamily="18" charset="0"/>
                <a:ea typeface="+mn-ea"/>
                <a:cs typeface="+mn-cs"/>
              </a:rPr>
            </a:br>
            <a:br>
              <a:rPr lang="ru-RU" sz="3000" cap="none" dirty="0">
                <a:solidFill>
                  <a:prstClr val="black">
                    <a:lumMod val="85000"/>
                    <a:lumOff val="15000"/>
                  </a:prstClr>
                </a:solidFill>
                <a:latin typeface="Georgia" panose="02040502050405020303" pitchFamily="18" charset="0"/>
                <a:ea typeface="+mn-ea"/>
                <a:cs typeface="+mn-cs"/>
              </a:rPr>
            </a:br>
            <a:r>
              <a:rPr lang="ru-RU" sz="3000" cap="none" dirty="0">
                <a:solidFill>
                  <a:prstClr val="black">
                    <a:lumMod val="85000"/>
                    <a:lumOff val="15000"/>
                  </a:prstClr>
                </a:solidFill>
                <a:latin typeface="Georgia" panose="02040502050405020303" pitchFamily="18" charset="0"/>
                <a:ea typeface="+mn-ea"/>
                <a:cs typeface="+mn-cs"/>
              </a:rPr>
              <a:t>     </a:t>
            </a:r>
            <a:r>
              <a:rPr lang="ru-RU" sz="4000" cap="none" dirty="0">
                <a:solidFill>
                  <a:prstClr val="black">
                    <a:lumMod val="85000"/>
                    <a:lumOff val="15000"/>
                  </a:prstClr>
                </a:solidFill>
                <a:latin typeface="Georgia" panose="02040502050405020303" pitchFamily="18" charset="0"/>
                <a:ea typeface="+mn-ea"/>
                <a:cs typeface="+mn-cs"/>
              </a:rPr>
              <a:t>Мы спортивные ребята!</a:t>
            </a:r>
            <a:br>
              <a:rPr lang="ru-RU" sz="4000" cap="none" dirty="0">
                <a:solidFill>
                  <a:prstClr val="black">
                    <a:lumMod val="85000"/>
                    <a:lumOff val="15000"/>
                  </a:prstClr>
                </a:solidFill>
                <a:latin typeface="Georgia" panose="02040502050405020303" pitchFamily="18" charset="0"/>
                <a:ea typeface="+mn-ea"/>
                <a:cs typeface="+mn-cs"/>
              </a:rPr>
            </a:br>
            <a:br>
              <a:rPr lang="ru-RU" sz="3600" cap="none" dirty="0">
                <a:solidFill>
                  <a:prstClr val="black">
                    <a:lumMod val="85000"/>
                    <a:lumOff val="15000"/>
                  </a:prstClr>
                </a:solidFill>
                <a:latin typeface="Georgia" panose="02040502050405020303" pitchFamily="18" charset="0"/>
                <a:ea typeface="+mn-ea"/>
                <a:cs typeface="+mn-cs"/>
              </a:rPr>
            </a:br>
            <a:r>
              <a:rPr lang="ru-RU" sz="3600" cap="none" dirty="0">
                <a:solidFill>
                  <a:prstClr val="black">
                    <a:lumMod val="85000"/>
                    <a:lumOff val="15000"/>
                  </a:prstClr>
                </a:solidFill>
                <a:latin typeface="Georgia" panose="02040502050405020303" pitchFamily="18" charset="0"/>
                <a:ea typeface="+mn-ea"/>
                <a:cs typeface="+mn-cs"/>
              </a:rPr>
              <a:t>        </a:t>
            </a:r>
            <a:r>
              <a:rPr lang="ru-RU" sz="3200" cap="none" dirty="0">
                <a:solidFill>
                  <a:prstClr val="black">
                    <a:lumMod val="85000"/>
                    <a:lumOff val="15000"/>
                  </a:prstClr>
                </a:solidFill>
                <a:latin typeface="Georgia" panose="02040502050405020303" pitchFamily="18" charset="0"/>
                <a:ea typeface="+mn-ea"/>
                <a:cs typeface="+mn-cs"/>
              </a:rPr>
              <a:t>средняя группа «Ромашки»</a:t>
            </a:r>
            <a:br>
              <a:rPr lang="ru-RU" sz="3200" cap="none" dirty="0">
                <a:solidFill>
                  <a:prstClr val="black">
                    <a:lumMod val="85000"/>
                    <a:lumOff val="15000"/>
                  </a:prstClr>
                </a:solidFill>
                <a:latin typeface="Georgia" panose="02040502050405020303" pitchFamily="18" charset="0"/>
                <a:ea typeface="+mn-ea"/>
                <a:cs typeface="+mn-cs"/>
              </a:rPr>
            </a:br>
            <a:br>
              <a:rPr lang="ru-RU" sz="2700" cap="none" dirty="0">
                <a:solidFill>
                  <a:prstClr val="black">
                    <a:lumMod val="85000"/>
                    <a:lumOff val="15000"/>
                  </a:prstClr>
                </a:solidFill>
                <a:latin typeface="Georgia" panose="02040502050405020303" pitchFamily="18" charset="0"/>
                <a:ea typeface="+mn-ea"/>
                <a:cs typeface="+mn-cs"/>
              </a:rPr>
            </a:br>
            <a:r>
              <a:rPr lang="ru-RU" sz="1650" cap="none" dirty="0">
                <a:solidFill>
                  <a:prstClr val="black">
                    <a:lumMod val="85000"/>
                    <a:lumOff val="15000"/>
                  </a:prstClr>
                </a:solidFill>
                <a:latin typeface="Georgia" panose="02040502050405020303" pitchFamily="18" charset="0"/>
                <a:ea typeface="+mn-ea"/>
                <a:cs typeface="+mn-cs"/>
              </a:rPr>
              <a:t>                                                                             </a:t>
            </a:r>
            <a:br>
              <a:rPr lang="ru-RU" sz="1650" cap="none" dirty="0">
                <a:solidFill>
                  <a:prstClr val="black">
                    <a:lumMod val="85000"/>
                    <a:lumOff val="15000"/>
                  </a:prstClr>
                </a:solidFill>
                <a:latin typeface="Georgia" panose="02040502050405020303" pitchFamily="18" charset="0"/>
                <a:ea typeface="+mn-ea"/>
                <a:cs typeface="+mn-cs"/>
              </a:rPr>
            </a:br>
            <a:r>
              <a:rPr lang="ru-RU" sz="1650" cap="none" dirty="0">
                <a:solidFill>
                  <a:prstClr val="black">
                    <a:lumMod val="85000"/>
                    <a:lumOff val="15000"/>
                  </a:prstClr>
                </a:solidFill>
                <a:latin typeface="Georgia" panose="02040502050405020303" pitchFamily="18" charset="0"/>
                <a:ea typeface="+mn-ea"/>
                <a:cs typeface="+mn-cs"/>
              </a:rPr>
              <a:t>                                                                             </a:t>
            </a:r>
            <a:r>
              <a:rPr lang="ru-RU" sz="2000" cap="none" dirty="0">
                <a:solidFill>
                  <a:prstClr val="black">
                    <a:lumMod val="85000"/>
                    <a:lumOff val="15000"/>
                  </a:prstClr>
                </a:solidFill>
                <a:latin typeface="Georgia" panose="02040502050405020303" pitchFamily="18" charset="0"/>
                <a:ea typeface="+mn-ea"/>
                <a:cs typeface="+mn-cs"/>
              </a:rPr>
              <a:t>Воспитатели: Асауленко С.С.</a:t>
            </a:r>
            <a:br>
              <a:rPr lang="ru-RU" sz="2000" cap="none" dirty="0">
                <a:solidFill>
                  <a:prstClr val="black">
                    <a:lumMod val="85000"/>
                    <a:lumOff val="15000"/>
                  </a:prstClr>
                </a:solidFill>
                <a:latin typeface="Georgia" panose="02040502050405020303" pitchFamily="18" charset="0"/>
                <a:ea typeface="+mn-ea"/>
                <a:cs typeface="+mn-cs"/>
              </a:rPr>
            </a:br>
            <a:r>
              <a:rPr lang="ru-RU" sz="2000" cap="none" dirty="0">
                <a:solidFill>
                  <a:prstClr val="black">
                    <a:lumMod val="85000"/>
                    <a:lumOff val="15000"/>
                  </a:prstClr>
                </a:solidFill>
                <a:latin typeface="Georgia" panose="02040502050405020303" pitchFamily="18" charset="0"/>
                <a:ea typeface="+mn-ea"/>
                <a:cs typeface="+mn-cs"/>
              </a:rPr>
              <a:t>                                                                                                         Григораш Л.В.</a:t>
            </a:r>
            <a:br>
              <a:rPr lang="ru-RU" sz="2000" cap="none" dirty="0">
                <a:solidFill>
                  <a:prstClr val="black">
                    <a:lumMod val="85000"/>
                    <a:lumOff val="15000"/>
                  </a:prstClr>
                </a:solidFill>
                <a:latin typeface="Georgia" panose="02040502050405020303" pitchFamily="18" charset="0"/>
                <a:ea typeface="+mn-ea"/>
                <a:cs typeface="+mn-cs"/>
              </a:rPr>
            </a:br>
            <a:br>
              <a:rPr lang="ru-RU" sz="2000" cap="none" dirty="0">
                <a:solidFill>
                  <a:prstClr val="black">
                    <a:lumMod val="85000"/>
                    <a:lumOff val="15000"/>
                  </a:prstClr>
                </a:solidFill>
                <a:latin typeface="Georgia" panose="02040502050405020303" pitchFamily="18" charset="0"/>
                <a:ea typeface="+mn-ea"/>
                <a:cs typeface="+mn-cs"/>
              </a:rPr>
            </a:br>
            <a:br>
              <a:rPr lang="ru-RU" sz="1600" cap="none" dirty="0">
                <a:solidFill>
                  <a:prstClr val="black">
                    <a:lumMod val="85000"/>
                    <a:lumOff val="15000"/>
                  </a:prstClr>
                </a:solidFill>
                <a:latin typeface="Georgia" panose="02040502050405020303" pitchFamily="18" charset="0"/>
                <a:ea typeface="+mn-ea"/>
                <a:cs typeface="+mn-cs"/>
              </a:rPr>
            </a:br>
            <a:r>
              <a:rPr lang="ru-RU" sz="2400" cap="none" dirty="0">
                <a:solidFill>
                  <a:prstClr val="black">
                    <a:lumMod val="85000"/>
                    <a:lumOff val="15000"/>
                  </a:prstClr>
                </a:solidFill>
                <a:latin typeface="Georgia" panose="02040502050405020303" pitchFamily="18" charset="0"/>
                <a:ea typeface="+mn-ea"/>
                <a:cs typeface="+mn-cs"/>
              </a:rPr>
              <a:t>2024</a:t>
            </a:r>
            <a:br>
              <a:rPr lang="ru-RU" sz="1800" cap="none" dirty="0">
                <a:solidFill>
                  <a:prstClr val="black">
                    <a:lumMod val="85000"/>
                    <a:lumOff val="15000"/>
                  </a:prstClr>
                </a:solidFill>
                <a:latin typeface="Georgia" panose="02040502050405020303" pitchFamily="18" charset="0"/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740EE2-69A2-3655-21A2-1B8C8D87A0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410200"/>
            <a:ext cx="4572000" cy="14478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326752C-F832-019C-8329-D8608EA8C6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5410200"/>
            <a:ext cx="4572000" cy="1447800"/>
          </a:xfrm>
          <a:prstGeom prst="rect">
            <a:avLst/>
          </a:prstGeom>
        </p:spPr>
      </p:pic>
      <p:pic>
        <p:nvPicPr>
          <p:cNvPr id="3" name="Планета Спорт. Песня">
            <a:hlinkClick r:id="" action="ppaction://media"/>
            <a:extLst>
              <a:ext uri="{FF2B5EF4-FFF2-40B4-BE49-F238E27FC236}">
                <a16:creationId xmlns:a16="http://schemas.microsoft.com/office/drawing/2014/main" id="{9227389C-44A7-CFB6-B476-39D38F679DF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875" end="40507.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92924" y="34684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25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3531">
        <p15:prstTrans prst="curtains"/>
      </p:transition>
    </mc:Choice>
    <mc:Fallback xmlns="">
      <p:transition spd="slow" advTm="35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7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808F3D2-DCE4-17F9-9930-0B73F2731B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9" t="2298" b="5287"/>
          <a:stretch/>
        </p:blipFill>
        <p:spPr>
          <a:xfrm>
            <a:off x="0" y="0"/>
            <a:ext cx="92889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358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1252">
        <p15:prstTrans prst="curtains"/>
      </p:transition>
    </mc:Choice>
    <mc:Fallback xmlns="">
      <p:transition spd="slow" advTm="1252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8B07D86-9C08-5819-845F-8C57E1B4CF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8" t="5287" b="6897"/>
          <a:stretch/>
        </p:blipFill>
        <p:spPr>
          <a:xfrm>
            <a:off x="0" y="0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132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2721">
        <p15:prstTrans prst="curtains"/>
      </p:transition>
    </mc:Choice>
    <mc:Fallback xmlns="">
      <p:transition spd="slow" advTm="2721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DC9E3BF-AFEE-EF85-E058-24D968B254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3" b="9425"/>
          <a:stretch/>
        </p:blipFill>
        <p:spPr>
          <a:xfrm>
            <a:off x="0" y="0"/>
            <a:ext cx="9269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818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1272">
        <p15:prstTrans prst="curtains"/>
      </p:transition>
    </mc:Choice>
    <mc:Fallback xmlns="">
      <p:transition spd="slow" advTm="1272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D704139-69A9-B0D2-9C11-7D7099048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4025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1459">
        <p15:prstTrans prst="curtains"/>
      </p:transition>
    </mc:Choice>
    <mc:Fallback xmlns="">
      <p:transition spd="slow" advTm="1459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9F18E29-53F5-842D-99F6-28F88E85DE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7"/>
          <a:stretch/>
        </p:blipFill>
        <p:spPr>
          <a:xfrm>
            <a:off x="1" y="1"/>
            <a:ext cx="9144000" cy="613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22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2308">
        <p15:prstTrans prst="curtains"/>
      </p:transition>
    </mc:Choice>
    <mc:Fallback xmlns="">
      <p:transition spd="slow" advTm="2308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9D0DE5D3-BF8B-8A4A-5026-6EC09B8A3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3849" y="1986455"/>
            <a:ext cx="6571343" cy="2506717"/>
          </a:xfrm>
        </p:spPr>
        <p:txBody>
          <a:bodyPr>
            <a:normAutofit/>
          </a:bodyPr>
          <a:lstStyle/>
          <a:p>
            <a:pPr algn="ctr"/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2258891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788">
        <p15:prstTrans prst="curtains"/>
      </p:transition>
    </mc:Choice>
    <mc:Fallback xmlns="">
      <p:transition spd="slow" advTm="788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198CBD6-F436-5CB8-53AE-8FAD14A2F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13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2958">
        <p15:prstTrans prst="curtains"/>
      </p:transition>
    </mc:Choice>
    <mc:Fallback xmlns="">
      <p:transition spd="slow" advTm="2958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46B743F-D8CB-BBF5-42E3-59318DC995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4" t="12621"/>
          <a:stretch/>
        </p:blipFill>
        <p:spPr>
          <a:xfrm>
            <a:off x="0" y="1"/>
            <a:ext cx="9443545" cy="720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2798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3213">
        <p15:prstTrans prst="curtains"/>
      </p:transition>
    </mc:Choice>
    <mc:Fallback xmlns="">
      <p:transition spd="slow" advTm="3213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4362531-89F8-123D-EB8C-A74002C4BD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93534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CB06B67-D1D1-4206-7502-E279659BC4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3534" y="0"/>
            <a:ext cx="44504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0841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3445">
        <p15:prstTrans prst="curtains"/>
      </p:transition>
    </mc:Choice>
    <mc:Fallback xmlns="">
      <p:transition spd="slow" advTm="3445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C6F2D4E-6A9B-9723-1683-00FED321E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23072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CEC999-3CF9-7F53-BDA6-3F6CDE029F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3072" y="0"/>
            <a:ext cx="46209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389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2995">
        <p15:prstTrans prst="curtains"/>
      </p:transition>
    </mc:Choice>
    <mc:Fallback xmlns="">
      <p:transition spd="slow" advTm="2995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E9A96DA-4A63-B604-6F91-559D85E10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4711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2385">
        <p15:prstTrans prst="curtains"/>
      </p:transition>
    </mc:Choice>
    <mc:Fallback xmlns="">
      <p:transition spd="slow" advTm="2385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5CF76A8-2A29-751A-171C-A539576E66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97" y="-297"/>
            <a:ext cx="9144396" cy="685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477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3105">
        <p15:prstTrans prst="curtains"/>
      </p:transition>
    </mc:Choice>
    <mc:Fallback xmlns="">
      <p:transition spd="slow" advTm="3105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359EB1C-7669-766E-6D1B-B00F9F09E3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93" t="919" r="7070" b="229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984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1568">
        <p15:prstTrans prst="curtains"/>
      </p:transition>
    </mc:Choice>
    <mc:Fallback xmlns="">
      <p:transition spd="slow" advTm="1568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1CDB2B6-AC10-6FBB-CD66-C304C745D1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8" t="8276" b="643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802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3243">
        <p15:prstTrans prst="curtains"/>
      </p:transition>
    </mc:Choice>
    <mc:Fallback xmlns="">
      <p:transition spd="slow" advTm="3243">
        <p:fade/>
      </p:transition>
    </mc:Fallback>
  </mc:AlternateContent>
</p:sld>
</file>

<file path=ppt/theme/theme1.xml><?xml version="1.0" encoding="utf-8"?>
<a:theme xmlns:a="http://schemas.openxmlformats.org/drawingml/2006/main" name="Галерея">
  <a:themeElements>
    <a:clrScheme name="Галерея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Галерея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алерея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113</TotalTime>
  <Words>56</Words>
  <Application>Microsoft Office PowerPoint</Application>
  <PresentationFormat>Экран (4:3)</PresentationFormat>
  <Paragraphs>2</Paragraphs>
  <Slides>15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Georgia</vt:lpstr>
      <vt:lpstr>Gill Sans MT</vt:lpstr>
      <vt:lpstr>Times New Roman</vt:lpstr>
      <vt:lpstr>Галерея</vt:lpstr>
      <vt:lpstr>МБДОУ «Детский сад «Радужный» п. Зональная Станция» Томского района       Мы спортивные ребята!          средняя группа «Ромашки»                                                                                                                                                             Воспитатели: Асауленко С.С.                                                                                                          Григораш Л.В.   2024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«Детский сад «Радужный» п. Зональная Станция» Томского района  Мы спортивные ребята!  средняя группа «Ромашки»                                                                                                                                                                Воспитатели: Асауленко С.С.                                                                                                          Григораш Л.В.   2024 </dc:title>
  <dc:creator>Любовь Григораш</dc:creator>
  <cp:lastModifiedBy>Любовь Григораш</cp:lastModifiedBy>
  <cp:revision>5</cp:revision>
  <dcterms:created xsi:type="dcterms:W3CDTF">2024-03-01T02:03:42Z</dcterms:created>
  <dcterms:modified xsi:type="dcterms:W3CDTF">2024-03-01T05:43:44Z</dcterms:modified>
</cp:coreProperties>
</file>