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895" y="224644"/>
            <a:ext cx="7772400" cy="648071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«Детский сад «Радужный» п. Зональная Станция» Томский район</a:t>
            </a: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44" y="4494332"/>
            <a:ext cx="2016225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924" y="90872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815" y="1107983"/>
            <a:ext cx="82564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Времена года: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«Весна</a:t>
            </a:r>
            <a:r>
              <a:rPr kumimoji="0" lang="ru-RU" sz="4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группа «Ромашки»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заведующей отделом поселковой библиотеки Ирины Михайловны Дорошкевич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985968"/>
            <a:ext cx="249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Асауленко С.С.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Григораш Л. В.</a:t>
            </a:r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84"/>
            <a:ext cx="9149444" cy="68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 солнышко весеннее играет со снежком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И свесились капризные сосульки за окном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>
                <a:solidFill>
                  <a:srgbClr val="C00000"/>
                </a:solidFill>
              </a:rPr>
              <a:t>ледоход</a:t>
            </a:r>
            <a:r>
              <a:rPr lang="ru-RU" sz="2500" dirty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>
                <a:solidFill>
                  <a:srgbClr val="C00000"/>
                </a:solidFill>
              </a:rPr>
              <a:t>паводок (или половодье).</a:t>
            </a:r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72816"/>
            <a:ext cx="4587322" cy="3496760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у 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кустарников. 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подснежники</a:t>
            </a:r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мать-и-мачеха</a:t>
            </a:r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медуница</a:t>
            </a: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a:t>
            </a:r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зимний мех сменяется более легким «летним» волосяным покровом. А заяц и белка меняют ещё и окраску шерсти.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a:t>
            </a:r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a:t>
            </a:r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945" y="1922591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1" y="404664"/>
            <a:ext cx="3483129" cy="27011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3168352" cy="540060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наступила весна! Ирина Михайловна в очередной раз посетила нашу группу. Мы ей очень рады. В этот раз Ирина Михайловна рассказывала детям о весне, об изменениях в природе, о том, что происходит  весной в жизни диких животных.  Ребята с удовольствием просмотрели презентацию и мультфильм на эту тему.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подвижные игры подняли у детей веселое настроение.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 b="13523"/>
          <a:stretch/>
        </p:blipFill>
        <p:spPr>
          <a:xfrm>
            <a:off x="3228428" y="476673"/>
            <a:ext cx="5714715" cy="309634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/>
          <a:stretch/>
        </p:blipFill>
        <p:spPr>
          <a:xfrm>
            <a:off x="3995936" y="4001641"/>
            <a:ext cx="4716016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598"/>
            <a:ext cx="9271464" cy="69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«Подснежники»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подснежники проснулись, улыбнулись, потянулись.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– росой они умылись,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– изящно покружились,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– нагнулись и присели,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четыре – полетели,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Остановились и тихонько опустились. 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" y="1488085"/>
            <a:ext cx="1985702" cy="2647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13223"/>
            <a:ext cx="3792421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88085"/>
            <a:ext cx="1917815" cy="2557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29" y="4313223"/>
            <a:ext cx="400551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1018"/>
            <a:ext cx="9252520" cy="70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 Ирине Михайловне!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1018"/>
            <a:ext cx="5849817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9258" r="5884"/>
          <a:stretch/>
        </p:blipFill>
        <p:spPr>
          <a:xfrm>
            <a:off x="899592" y="847768"/>
            <a:ext cx="6941252" cy="536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6412561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новых встреч!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Весна включает в себя три месяца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>
                <a:solidFill>
                  <a:srgbClr val="FF0000"/>
                </a:solidFill>
              </a:rPr>
              <a:t>(март)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24" y="1600200"/>
            <a:ext cx="7263468" cy="506647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пришел… </a:t>
            </a:r>
            <a:r>
              <a:rPr lang="ru-RU" sz="2500" b="1" dirty="0">
                <a:solidFill>
                  <a:srgbClr val="FF0000"/>
                </a:solidFill>
              </a:rPr>
              <a:t>(апрель)</a:t>
            </a:r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край – 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Нас теплом встречает… </a:t>
            </a:r>
            <a:r>
              <a:rPr lang="ru-RU" sz="2500" b="1" dirty="0">
                <a:solidFill>
                  <a:srgbClr val="FF0000"/>
                </a:solidFill>
              </a:rPr>
              <a:t>(май)</a:t>
            </a:r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rgbClr val="7030A0"/>
                </a:solidFill>
              </a:rPr>
              <a:t>Весной тает снег, бегут ручьи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и появляются проталины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Как здорово, как рады мы, что к нам идёт весна!</a:t>
            </a: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417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«Детский сад «Радужный» п. Зональная Станция» Томский район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    Вот и наступила весна! Ирина Михайловна в очередной раз посетила нашу группу. Мы ей очень рады. В этот раз Ирина Михайловна рассказывала детям о весне, об изменениях в природе, о том, что происходит  весной в жизни диких животных.  Ребята с удовольствием просмотрели презентацию и мультфильм на эту тему.  А подвижные игры подняли у детей веселое настроение. </vt:lpstr>
      <vt:lpstr>        Игра «Подснежники» Вот подснежники проснулись, улыбнулись, потянулись. Раз – росой они умылись, Два – изящно покружились, Три – нагнулись и присели, А четыре – полетели,       Остановились и тихонько опустились. </vt:lpstr>
      <vt:lpstr>Большое спасибо Ирине Михайловне!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Барбарики</cp:lastModifiedBy>
  <cp:revision>49</cp:revision>
  <dcterms:created xsi:type="dcterms:W3CDTF">2021-03-07T06:28:24Z</dcterms:created>
  <dcterms:modified xsi:type="dcterms:W3CDTF">2024-03-14T06:14:13Z</dcterms:modified>
</cp:coreProperties>
</file>