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3" r:id="rId3"/>
    <p:sldId id="261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57" r:id="rId12"/>
    <p:sldId id="273" r:id="rId13"/>
    <p:sldId id="274" r:id="rId14"/>
    <p:sldId id="275" r:id="rId15"/>
    <p:sldId id="276" r:id="rId16"/>
    <p:sldId id="281" r:id="rId17"/>
    <p:sldId id="279" r:id="rId18"/>
    <p:sldId id="285" r:id="rId19"/>
    <p:sldId id="277" r:id="rId20"/>
    <p:sldId id="280" r:id="rId21"/>
    <p:sldId id="278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70F9E-15B9-492C-98F4-361855C644C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53C48-C9FC-4259-A52B-838EA7EB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9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53C48-C9FC-4259-A52B-838EA7EB80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1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158314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В 2014 году наш президент </a:t>
            </a:r>
            <a:r>
              <a:rPr lang="ru-RU" sz="3200" b="1" i="1" dirty="0" err="1">
                <a:solidFill>
                  <a:srgbClr val="C00000"/>
                </a:solidFill>
              </a:rPr>
              <a:t>В.В.Путин</a:t>
            </a:r>
            <a:r>
              <a:rPr lang="ru-RU" sz="3200" b="1" i="1" dirty="0">
                <a:solidFill>
                  <a:srgbClr val="C00000"/>
                </a:solidFill>
              </a:rPr>
              <a:t> подписал Указ 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«О Всероссийском физкультурно-спортивном комплексе 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«Готов к труду и обороне» (ГТО)»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10" y="1978924"/>
            <a:ext cx="6745620" cy="4107977"/>
          </a:xfrm>
        </p:spPr>
      </p:pic>
    </p:spTree>
    <p:extLst>
      <p:ext uri="{BB962C8B-B14F-4D97-AF65-F5344CB8AC3E}">
        <p14:creationId xmlns:p14="http://schemas.microsoft.com/office/powerpoint/2010/main" val="399308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5" y="-122830"/>
            <a:ext cx="9935569" cy="5308979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chemeClr val="bg1">
                    <a:lumMod val="50000"/>
                  </a:schemeClr>
                </a:solidFill>
              </a:rPr>
              <a:t>ГТО </a:t>
            </a:r>
            <a:br>
              <a:rPr lang="ru-RU" sz="720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7200" b="1" i="1" dirty="0">
                <a:solidFill>
                  <a:schemeClr val="bg1">
                    <a:lumMod val="50000"/>
                  </a:schemeClr>
                </a:solidFill>
              </a:rPr>
              <a:t>– это выполнение разных физических упражнений</a:t>
            </a:r>
          </a:p>
        </p:txBody>
      </p:sp>
    </p:spTree>
    <p:extLst>
      <p:ext uri="{BB962C8B-B14F-4D97-AF65-F5344CB8AC3E}">
        <p14:creationId xmlns:p14="http://schemas.microsoft.com/office/powerpoint/2010/main" val="335966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БЕГ НА КОРОТКИЕ И ДЛИННЫЕ ДИСТАНЦИИ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1306181"/>
            <a:ext cx="6291619" cy="4930846"/>
          </a:xfrm>
        </p:spPr>
      </p:pic>
    </p:spTree>
    <p:extLst>
      <p:ext uri="{BB962C8B-B14F-4D97-AF65-F5344CB8AC3E}">
        <p14:creationId xmlns:p14="http://schemas.microsoft.com/office/powerpoint/2010/main" val="397117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ПЛАВАНИЕ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/>
          <a:stretch/>
        </p:blipFill>
        <p:spPr>
          <a:xfrm>
            <a:off x="2388359" y="1306180"/>
            <a:ext cx="7506268" cy="4903551"/>
          </a:xfrm>
        </p:spPr>
      </p:pic>
    </p:spTree>
    <p:extLst>
      <p:ext uri="{BB962C8B-B14F-4D97-AF65-F5344CB8AC3E}">
        <p14:creationId xmlns:p14="http://schemas.microsoft.com/office/powerpoint/2010/main" val="138593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6478" y="365126"/>
            <a:ext cx="11900847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ПОДЪЕМ ТУЛОВИЩА ИЗ ПОЛОЖЕНИЯ ЛЕЖА НА СПИНЕ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306180"/>
            <a:ext cx="5440680" cy="4866020"/>
          </a:xfrm>
        </p:spPr>
      </p:pic>
    </p:spTree>
    <p:extLst>
      <p:ext uri="{BB962C8B-B14F-4D97-AF65-F5344CB8AC3E}">
        <p14:creationId xmlns:p14="http://schemas.microsoft.com/office/powerpoint/2010/main" val="182894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СГИБАНИЕ И РАЗГИБАНИЕ РУК В УПОРЕ ЛЕЖА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1306180"/>
            <a:ext cx="7124132" cy="4903551"/>
          </a:xfrm>
        </p:spPr>
      </p:pic>
    </p:spTree>
    <p:extLst>
      <p:ext uri="{BB962C8B-B14F-4D97-AF65-F5344CB8AC3E}">
        <p14:creationId xmlns:p14="http://schemas.microsoft.com/office/powerpoint/2010/main" val="393223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СТРЕЛЬБА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306180"/>
            <a:ext cx="6762750" cy="4870783"/>
          </a:xfrm>
        </p:spPr>
      </p:pic>
    </p:spTree>
    <p:extLst>
      <p:ext uri="{BB962C8B-B14F-4D97-AF65-F5344CB8AC3E}">
        <p14:creationId xmlns:p14="http://schemas.microsoft.com/office/powerpoint/2010/main" val="139604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ПРЫЖКИ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287065"/>
            <a:ext cx="5280660" cy="4793695"/>
          </a:xfrm>
        </p:spPr>
      </p:pic>
    </p:spTree>
    <p:extLst>
      <p:ext uri="{BB962C8B-B14F-4D97-AF65-F5344CB8AC3E}">
        <p14:creationId xmlns:p14="http://schemas.microsoft.com/office/powerpoint/2010/main" val="57980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НАКЛОН ИЗ ПОЛОЖЕНИЯ СТОЯ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306180"/>
            <a:ext cx="5568286" cy="4870783"/>
          </a:xfrm>
        </p:spPr>
      </p:pic>
    </p:spTree>
    <p:extLst>
      <p:ext uri="{BB962C8B-B14F-4D97-AF65-F5344CB8AC3E}">
        <p14:creationId xmlns:p14="http://schemas.microsoft.com/office/powerpoint/2010/main" val="337945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ПОДТЯГИВАНИЯ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1306179"/>
            <a:ext cx="8488908" cy="4944495"/>
          </a:xfrm>
        </p:spPr>
      </p:pic>
    </p:spTree>
    <p:extLst>
      <p:ext uri="{BB962C8B-B14F-4D97-AF65-F5344CB8AC3E}">
        <p14:creationId xmlns:p14="http://schemas.microsoft.com/office/powerpoint/2010/main" val="106136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Быть здоровым – это хорошо!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49"/>
          <a:stretch/>
        </p:blipFill>
        <p:spPr>
          <a:xfrm>
            <a:off x="4334411" y="1809860"/>
            <a:ext cx="3233037" cy="4351338"/>
          </a:xfrm>
        </p:spPr>
      </p:pic>
    </p:spTree>
    <p:extLst>
      <p:ext uri="{BB962C8B-B14F-4D97-AF65-F5344CB8AC3E}">
        <p14:creationId xmlns:p14="http://schemas.microsoft.com/office/powerpoint/2010/main" val="308176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БЕГ НА ЛЫЖАХ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0" y="1306180"/>
            <a:ext cx="5349240" cy="4888880"/>
          </a:xfrm>
        </p:spPr>
      </p:pic>
    </p:spTree>
    <p:extLst>
      <p:ext uri="{BB962C8B-B14F-4D97-AF65-F5344CB8AC3E}">
        <p14:creationId xmlns:p14="http://schemas.microsoft.com/office/powerpoint/2010/main" val="50842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МЕТАНИЕ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1306180"/>
            <a:ext cx="7772400" cy="4888880"/>
          </a:xfrm>
        </p:spPr>
      </p:pic>
    </p:spTree>
    <p:extLst>
      <p:ext uri="{BB962C8B-B14F-4D97-AF65-F5344CB8AC3E}">
        <p14:creationId xmlns:p14="http://schemas.microsoft.com/office/powerpoint/2010/main" val="240924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ГТО может сдать любой желающий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в возрасте от 6 до 70 лет и старше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>
          <a:xfrm>
            <a:off x="2715904" y="1690688"/>
            <a:ext cx="6974006" cy="4519043"/>
          </a:xfrm>
        </p:spPr>
      </p:pic>
    </p:spTree>
    <p:extLst>
      <p:ext uri="{BB962C8B-B14F-4D97-AF65-F5344CB8AC3E}">
        <p14:creationId xmlns:p14="http://schemas.microsoft.com/office/powerpoint/2010/main" val="141798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 хорошие результаты участники получают знак ГТО. Знаки, как и медали, бывают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золотыми, серебряными и бронзовыми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2019869"/>
            <a:ext cx="7233314" cy="3370997"/>
          </a:xfrm>
        </p:spPr>
      </p:pic>
    </p:spTree>
    <p:extLst>
      <p:ext uri="{BB962C8B-B14F-4D97-AF65-F5344CB8AC3E}">
        <p14:creationId xmlns:p14="http://schemas.microsoft.com/office/powerpoint/2010/main" val="374032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801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От знака ГТО к олимпийским медалям!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>
          <a:xfrm>
            <a:off x="2934269" y="1583140"/>
            <a:ext cx="6537277" cy="4599296"/>
          </a:xfrm>
        </p:spPr>
      </p:pic>
    </p:spTree>
    <p:extLst>
      <p:ext uri="{BB962C8B-B14F-4D97-AF65-F5344CB8AC3E}">
        <p14:creationId xmlns:p14="http://schemas.microsoft.com/office/powerpoint/2010/main" val="4909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ПРАВИЛЬНОЕ ПИТАНИЕ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>
          <a:xfrm>
            <a:off x="2249214" y="1306180"/>
            <a:ext cx="7746124" cy="4732013"/>
          </a:xfrm>
        </p:spPr>
      </p:pic>
    </p:spTree>
    <p:extLst>
      <p:ext uri="{BB962C8B-B14F-4D97-AF65-F5344CB8AC3E}">
        <p14:creationId xmlns:p14="http://schemas.microsoft.com/office/powerpoint/2010/main" val="263326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РЕЖИМ ДНЯ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35" y="1306180"/>
            <a:ext cx="7658413" cy="4914316"/>
          </a:xfrm>
        </p:spPr>
      </p:pic>
    </p:spTree>
    <p:extLst>
      <p:ext uri="{BB962C8B-B14F-4D97-AF65-F5344CB8AC3E}">
        <p14:creationId xmlns:p14="http://schemas.microsoft.com/office/powerpoint/2010/main" val="122813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ЗАРЯДКА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1306180"/>
            <a:ext cx="3953814" cy="4849921"/>
          </a:xfrm>
        </p:spPr>
      </p:pic>
    </p:spTree>
    <p:extLst>
      <p:ext uri="{BB962C8B-B14F-4D97-AF65-F5344CB8AC3E}">
        <p14:creationId xmlns:p14="http://schemas.microsoft.com/office/powerpoint/2010/main" val="350051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ПРОГУЛКИ НА СВЕЖЕМ ВОЗДУХЕ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/>
        </p:blipFill>
        <p:spPr>
          <a:xfrm>
            <a:off x="2305318" y="1306181"/>
            <a:ext cx="7675809" cy="4875678"/>
          </a:xfrm>
        </p:spPr>
      </p:pic>
    </p:spTree>
    <p:extLst>
      <p:ext uri="{BB962C8B-B14F-4D97-AF65-F5344CB8AC3E}">
        <p14:creationId xmlns:p14="http://schemas.microsoft.com/office/powerpoint/2010/main" val="32129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ЛИЧНАЯ ГИГИЕНА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>
          <a:xfrm>
            <a:off x="2169995" y="1306180"/>
            <a:ext cx="7744592" cy="4669618"/>
          </a:xfrm>
        </p:spPr>
      </p:pic>
    </p:spTree>
    <p:extLst>
      <p:ext uri="{BB962C8B-B14F-4D97-AF65-F5344CB8AC3E}">
        <p14:creationId xmlns:p14="http://schemas.microsoft.com/office/powerpoint/2010/main" val="13515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А кто же лучше будет справляться с работой?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>
          <a:xfrm>
            <a:off x="1685745" y="1306181"/>
            <a:ext cx="4292894" cy="41221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69" y="1354989"/>
            <a:ext cx="3358844" cy="4024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9403" y="5312229"/>
            <a:ext cx="440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Человек, </a:t>
            </a:r>
          </a:p>
          <a:p>
            <a:pPr algn="ctr"/>
            <a:r>
              <a:rPr lang="ru-RU" dirty="0"/>
              <a:t>который занимается спортом и здоров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7657" y="5231787"/>
            <a:ext cx="486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Человек, </a:t>
            </a:r>
          </a:p>
          <a:p>
            <a:pPr algn="ctr"/>
            <a:r>
              <a:rPr lang="ru-RU" dirty="0"/>
              <a:t>который не дружит с физкультурой </a:t>
            </a:r>
          </a:p>
          <a:p>
            <a:pPr algn="ctr"/>
            <a:r>
              <a:rPr lang="ru-RU" dirty="0"/>
              <a:t>и часто болеет</a:t>
            </a:r>
          </a:p>
        </p:txBody>
      </p:sp>
    </p:spTree>
    <p:extLst>
      <p:ext uri="{BB962C8B-B14F-4D97-AF65-F5344CB8AC3E}">
        <p14:creationId xmlns:p14="http://schemas.microsoft.com/office/powerpoint/2010/main" val="168746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Занятия физкультурой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важны в любом возрасте!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5" b="11656"/>
          <a:stretch/>
        </p:blipFill>
        <p:spPr>
          <a:xfrm>
            <a:off x="2811440" y="1528549"/>
            <a:ext cx="6687402" cy="4599296"/>
          </a:xfrm>
        </p:spPr>
      </p:pic>
    </p:spTree>
    <p:extLst>
      <p:ext uri="{BB962C8B-B14F-4D97-AF65-F5344CB8AC3E}">
        <p14:creationId xmlns:p14="http://schemas.microsoft.com/office/powerpoint/2010/main" val="4223408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164</Words>
  <Application>Microsoft Office PowerPoint</Application>
  <PresentationFormat>Широкоэкранный</PresentationFormat>
  <Paragraphs>29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Быть здоровым – это хорошо!</vt:lpstr>
      <vt:lpstr>ПРАВИЛЬНОЕ ПИТАНИЕ</vt:lpstr>
      <vt:lpstr>РЕЖИМ ДНЯ</vt:lpstr>
      <vt:lpstr>ЗАРЯДКА</vt:lpstr>
      <vt:lpstr>ПРОГУЛКИ НА СВЕЖЕМ ВОЗДУХЕ</vt:lpstr>
      <vt:lpstr>ЛИЧНАЯ ГИГИЕНА</vt:lpstr>
      <vt:lpstr>А кто же лучше будет справляться с работой?</vt:lpstr>
      <vt:lpstr>Занятия физкультурой  важны в любом возрасте!</vt:lpstr>
      <vt:lpstr>В 2014 году наш президент В.В.Путин подписал Указ  «О Всероссийском физкультурно-спортивном комплексе  «Готов к труду и обороне» (ГТО)»</vt:lpstr>
      <vt:lpstr>ГТО  – это выполнение разных физических упражнений</vt:lpstr>
      <vt:lpstr>БЕГ НА КОРОТКИЕ И ДЛИННЫЕ ДИСТАНЦИИ</vt:lpstr>
      <vt:lpstr>ПЛАВАНИЕ</vt:lpstr>
      <vt:lpstr>ПОДЪЕМ ТУЛОВИЩА ИЗ ПОЛОЖЕНИЯ ЛЕЖА НА СПИНЕ</vt:lpstr>
      <vt:lpstr>СГИБАНИЕ И РАЗГИБАНИЕ РУК В УПОРЕ ЛЕЖА</vt:lpstr>
      <vt:lpstr>СТРЕЛЬБА</vt:lpstr>
      <vt:lpstr>ПРЫЖКИ</vt:lpstr>
      <vt:lpstr>НАКЛОН ИЗ ПОЛОЖЕНИЯ СТОЯ</vt:lpstr>
      <vt:lpstr>ПОДТЯГИВАНИЯ</vt:lpstr>
      <vt:lpstr>БЕГ НА ЛЫЖАХ</vt:lpstr>
      <vt:lpstr>МЕТАНИЕ</vt:lpstr>
      <vt:lpstr>ГТО может сдать любой желающий  в возрасте от 6 до 70 лет и старше</vt:lpstr>
      <vt:lpstr>За хорошие результаты участники получают знак ГТО. Знаки, как и медали, бывают  золотыми, серебряными и бронзовыми</vt:lpstr>
      <vt:lpstr>От знака ГТО к олимпийским медалям!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Ольга</cp:lastModifiedBy>
  <cp:revision>28</cp:revision>
  <dcterms:created xsi:type="dcterms:W3CDTF">2015-08-28T08:35:46Z</dcterms:created>
  <dcterms:modified xsi:type="dcterms:W3CDTF">2023-04-11T07:10:59Z</dcterms:modified>
</cp:coreProperties>
</file>