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57" r:id="rId5"/>
    <p:sldId id="265" r:id="rId6"/>
    <p:sldId id="262" r:id="rId7"/>
    <p:sldId id="259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6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2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CD02-0390-4D3A-A65E-EDFFA83CCC56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84D72-81B5-4BD9-B6C7-4A683F28B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CD02-0390-4D3A-A65E-EDFFA83CCC56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84D72-81B5-4BD9-B6C7-4A683F28B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CD02-0390-4D3A-A65E-EDFFA83CCC56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84D72-81B5-4BD9-B6C7-4A683F28B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CD02-0390-4D3A-A65E-EDFFA83CCC56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84D72-81B5-4BD9-B6C7-4A683F28B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CD02-0390-4D3A-A65E-EDFFA83CCC56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84D72-81B5-4BD9-B6C7-4A683F28B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CD02-0390-4D3A-A65E-EDFFA83CCC56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84D72-81B5-4BD9-B6C7-4A683F28B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CD02-0390-4D3A-A65E-EDFFA83CCC56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84D72-81B5-4BD9-B6C7-4A683F28B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CD02-0390-4D3A-A65E-EDFFA83CCC56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84D72-81B5-4BD9-B6C7-4A683F28B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CD02-0390-4D3A-A65E-EDFFA83CCC56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84D72-81B5-4BD9-B6C7-4A683F28B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CD02-0390-4D3A-A65E-EDFFA83CCC56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84D72-81B5-4BD9-B6C7-4A683F28B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CD02-0390-4D3A-A65E-EDFFA83CCC56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84D72-81B5-4BD9-B6C7-4A683F28B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FCD02-0390-4D3A-A65E-EDFFA83CCC56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84D72-81B5-4BD9-B6C7-4A683F28B3B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Documents and Settings\Вика\Рабочий стол\Мама_пусть пока полежит\dihanie\dihanie\облож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43" y="489396"/>
            <a:ext cx="8911961" cy="59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Вика\Рабочий стол\Мама_пусть пока полежит\dihanie\dihanie\поворо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088" y="417958"/>
            <a:ext cx="8912513" cy="59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285860"/>
            <a:ext cx="8358214" cy="55721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C:\Documents and Settings\Вика\Рабочий стол\Мама_пусть пока полежит\dihanie\dihanie\регулировщ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45" y="480950"/>
            <a:ext cx="8911964" cy="59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Вика\Рабочий стол\Мама_пусть пока полежит\dihanie\dihanie\семафо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55" y="428604"/>
            <a:ext cx="8912513" cy="59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Вика\Рабочий стол\Мама_пусть пока полежит\dihanie\dihanie\удивимс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10" y="428604"/>
            <a:ext cx="8912514" cy="59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Documents and Settings\Вика\Рабочий стол\Мама_пусть пока полежит\dihanie\dihanie\уш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76" y="463702"/>
            <a:ext cx="8912514" cy="59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Documents and Settings\Вика\Рабочий стол\Мама_пусть пока полежит\dihanie\dihanie\часи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8912514" cy="59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Вика\Рабочий стол\Мама_пусть пока полежит\dihanie\dihanie\дых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685" y="472883"/>
            <a:ext cx="8911964" cy="59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Вика\Рабочий стол\Мама_пусть пока полежит\dihanie\dihanie\вырасти больш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685" y="500042"/>
            <a:ext cx="8911961" cy="59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Вика\Рабочий стол\Мама_пусть пока полежит\dihanie\dihanie\еж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685" y="500042"/>
            <a:ext cx="8911964" cy="59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Вика\Рабочий стол\Мама_пусть пока полежит\dihanie\dihanie\вет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04"/>
            <a:ext cx="8911961" cy="59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Вика\Рабочий стол\Мама_пусть пока полежит\dihanie\dihanie\петух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97" y="437482"/>
            <a:ext cx="8912515" cy="59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Вика\Рабочий стол\Мама_пусть пока полежит\dihanie\dihanie\задувание све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32" y="500042"/>
            <a:ext cx="8911964" cy="59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Documents and Settings\Вика\Рабочий стол\Мама_пусть пока полежит\dihanie\dihanie\гус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38" y="437657"/>
            <a:ext cx="8911964" cy="59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Вика\Рабочий стол\Мама_пусть пока полежит\dihanie\dihanie\маятн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04"/>
            <a:ext cx="8896542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Вика\Рабочий стол\Мама_пусть пока полежит\dihanie\dihanie\насо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860"/>
            <a:ext cx="9144000" cy="6094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Злова</dc:creator>
  <cp:lastModifiedBy>User</cp:lastModifiedBy>
  <cp:revision>4</cp:revision>
  <dcterms:created xsi:type="dcterms:W3CDTF">2010-10-21T02:42:23Z</dcterms:created>
  <dcterms:modified xsi:type="dcterms:W3CDTF">2014-10-04T18:58:25Z</dcterms:modified>
</cp:coreProperties>
</file>