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31627D-D9E2-1F8A-F340-280DC39AB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E6BC857-1C5A-D0CF-B55C-A41EFBEF8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E265DE-8CA6-B0A3-493E-05DEE3EC9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9F5F92-07CB-2744-4B13-92F8158F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4C98D7-B2B5-84D8-9C2F-E652A78A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56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837551-2F07-3956-3258-EECF6565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F88027-423D-3E59-FA56-A4EEA6A6F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9680ED-B688-308D-60C8-4D3BD313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6B0FED-B03F-49E6-5303-FC446589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0E603C-298E-C2B8-44C6-3176FB60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83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F1F4E43-20DC-EC66-2239-949F34416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E6C5F1-B34F-A94B-981A-0535B613A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FE9EE9-A472-4EFC-0E2D-E986CDA8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4C145A-B9D9-F042-6350-283E5AC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FDFF9B-E1D3-8059-F61C-B891A7CB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58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3A00E7-67E4-3BE9-FD64-C001D05B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D43E2C-344A-A5B6-144B-40983793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93A80F-82E9-A48D-F14B-6E2B85B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8871E9-A3F0-1DED-FE21-6FBEEAF9A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4FD55D-44F6-6DBF-1C1A-6AC48CCA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3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BA51C5-032B-D231-9103-D8360363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5D5A1C-B3E1-2C8B-EAA2-5C433C2DA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A7659C-47DD-8B40-9F90-638FB4D1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7CAC7C-BA0F-B336-A75B-E9DB9577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34D72F-3DED-A8FC-E2CD-B13FC7F6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19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91E32-A0E4-735A-AC53-18FCF158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73D7CE-7EBD-8B44-AA99-B78FEA83D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39321AB-2CBA-2957-28F5-1E776DDB8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929D64A-E196-4FAD-3569-77B01ACC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E109CE6-6AC3-6AEE-8063-373418B9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8DD714A-EBBA-01D7-FD07-27A859F9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20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7FABE9-74FF-6960-7FD2-CB7A43C4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694F68-9319-F254-E3D3-820ED64FC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916CB2A-50B1-74BC-B4F9-70A4921AE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DB19248-0EBA-C10F-B3A4-CDD056A88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B83334A-F2A8-997F-8E19-C30578465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EF67F97-57CD-7488-378B-F10865F5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07588D-C789-A890-3A2E-0A157F42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AE872FE-FEA7-8382-F5C6-35D9ABAF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7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61C9BD-8095-5E71-1912-8974C7D9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AA42663-CFBD-45FD-C81C-2C657620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504BD3B-6912-8B1E-D00A-EBD1F85B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6286B8D-BCD0-631C-A2FB-7750CAF2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99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E52B038-E22D-6817-598A-40CB0593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C6E962B-FB6C-24CC-DE36-EED759B8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A900E9B-CA23-1ADC-6C2A-EE86B591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4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9BA97-E7CA-A60C-CF94-1423F311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697E2F-6833-C202-8F8D-930B6612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D0773E-5B89-A97E-8147-C85DAFACF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625085-3F2F-E72C-3589-63098CC4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B6955E-01BF-66AA-F355-661040EB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3CDDDF-A630-7A68-362C-12CE0B10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B49D0C-5F08-216C-4C49-014EA681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722467A-3EF3-F8CD-05C1-5CF136745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4AFE9E1-CA47-A83D-3BB3-DFE62856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9D4952C-E71D-6A44-0D4F-A8486625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D48C7-C13E-0596-EDD0-EC003289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BB776F5-CF82-1C97-09D5-A6C2938B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8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930FA3-690B-F443-F341-F15580F5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EEA113-6E6C-1D09-3B41-2CB52A3FA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5C6A2E-4004-2212-F1D7-E0A2614EE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E7163-5F5C-5A42-BC9A-5175F0ADAB97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D4B9DD-3B93-86A0-3F31-F1ED4C66D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F041B0-7B52-2B0E-773C-A91090F94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D008-68DA-CB41-AC29-3AB2C5EA1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9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ED39E0-390E-6854-4FDD-609E196DC7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Мое увлечение-охота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94BDC1-36B8-3753-26BC-74275C4F4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567211"/>
            <a:ext cx="9997405" cy="1810293"/>
          </a:xfrm>
        </p:spPr>
        <p:txBody>
          <a:bodyPr/>
          <a:lstStyle/>
          <a:p>
            <a:r>
              <a:rPr lang="ru-RU" dirty="0"/>
              <a:t>Васильев Максим, гр. «Ромашки»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67999DB-106E-B538-3CAF-6FA7B9E10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99" y="278521"/>
            <a:ext cx="2351041" cy="235104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5A8296B-E3BB-CE3E-B0C3-76AA5CCA5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0" y="3933045"/>
            <a:ext cx="3614080" cy="282302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15A03B8-12F3-8279-FA82-FED398FE4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80" y="0"/>
            <a:ext cx="3264778" cy="272337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457FC3EE-3BCC-FAAD-0F08-297FF738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840" y="3490312"/>
            <a:ext cx="3264778" cy="32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4FE5E0-B709-66D5-EF26-5BF3D73D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я выбрал увлечение охотой?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9DA4FB-02F0-995D-A0A6-F6F77DAD7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99022"/>
            <a:ext cx="5645484" cy="4351338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prstClr val="black"/>
                </a:solidFill>
                <a:latin typeface="TimesNewRomanPSMT"/>
              </a:rPr>
              <a:t>Потому что люблю проводить время на природе, ездить в новые места, гулять на свежем воздухе и любоваться красотой природы. А ещё, потому что мой папа увлекается охотой и я беру с него пример. Недавно я ездил с папой, дядей и его друзьями в Омскую область и сегодня я расскажу вам как это было. </a:t>
            </a:r>
            <a:endParaRPr lang="ru-RU" sz="2900" b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4B2F647-BBBF-59C4-4008-6B2E322EC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99" y="1399022"/>
            <a:ext cx="3965073" cy="527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12FF8D-7AA7-6108-A506-0E33A817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Подготовка и дорога к месту охоты.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001B53-91CE-E399-9415-DBC92C4EC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1547"/>
            <a:ext cx="5279654" cy="375697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NewRomanPSMT"/>
              </a:rPr>
              <a:t>Мы основательно готовились к поездке, т.к. ехать было далеко. С собой мы брали, еду, воду, палатку, патроны, ружьё, спальник, специальную одежду и обувь. Мы ехали туда целую ночь на машине с прицепом, выехали из дома вечером и приехали рано утром в Омск. </a:t>
            </a:r>
            <a:endParaRPr lang="ru-RU" b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C214173-5F08-CA8C-3DA5-87034591D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00" y="1621547"/>
            <a:ext cx="2562318" cy="256231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37A68DB-A2D9-9BD4-F3D0-C6EF0004D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4" y="1518406"/>
            <a:ext cx="3026662" cy="20162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22162209-3856-C0B1-216B-893A9F0C2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01697"/>
            <a:ext cx="2562317" cy="2562317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046292F0-6880-B77E-3E90-7830B435B1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8" y="5056483"/>
            <a:ext cx="2006830" cy="167514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0DDA1FE9-67DE-A93B-CD7C-4FF9BD8EA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66" y="3534606"/>
            <a:ext cx="3441026" cy="20162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D2D5BBAF-F4D8-4417-91C1-0EF910DF0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489895"/>
            <a:ext cx="1150963" cy="12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C9B17-AB1A-FF26-FA88-5BEA352B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разрешения на охоту.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8F59E5-386B-E410-6048-972B7C25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1644" cy="4667250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prstClr val="black"/>
                </a:solidFill>
                <a:latin typeface="TimesNewRomanPSMT"/>
              </a:rPr>
              <a:t>В Омске по приезду мы сразу поехали в Охотничье общество, чтобы получить там специальное разрешение на охоту, которое называется лицензия на охоту, в которой написано, на каких именно птиц  или животных разрешено охотиться в определенное время. Без такого разрешения и разрешения на настоящее оружие охотиться нельзя- это называется браконьерство. Мы получили разрешение на гуся, утку (селезня) и ворону. </a:t>
            </a:r>
            <a:endParaRPr lang="ru-RU" sz="2300" b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33F2328-D1F9-B811-6F48-B923893D0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26" y="1528769"/>
            <a:ext cx="5073316" cy="303143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B01788C-15C8-7237-30CE-4AF60D309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483004"/>
            <a:ext cx="2554559" cy="161676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4D97D0B-60E4-D99C-B21A-13A19B411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5" y="4957679"/>
            <a:ext cx="1900321" cy="190032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1B07C75F-4C23-2689-D04A-E60395576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96" y="4560201"/>
            <a:ext cx="1896456" cy="18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643D3-E065-5D5A-70F1-0D83E54E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 лагерь в лесу и важные правила охоты.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B140CF-0095-C3F0-8A32-7027C0302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1274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TimesNewRomanPSMT"/>
              </a:rPr>
              <a:t>Мы расположили свой лагерь на окраине леса рядом с полем, над которым летали большие стаи диких гусей. Мы поставили палатки, разобрали вещи, приготовили еду, хорошо выспались и очень рано утром пошли охотиться. Я стрелял по бутылкам с водой и по воронам из ружья с пластиковыми пулями. Для охоты нужно уметь обращаться с ружьем, никогда нельзя направлять ствол оружия на человека, если ружьё заряжено патронами. Ружьё должно быть в чехле, чехол снимается только в месте охоты. Предохранитель снимать только перед выстрелом.</a:t>
            </a:r>
            <a:endParaRPr lang="ru-RU" b="1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7BD4DC9-C98E-BC07-C1AE-2E05B4CCA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66" y="4043278"/>
            <a:ext cx="3687934" cy="281472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24F956C9-F3FD-F355-3AF7-F6A88ADC4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74" y="1079304"/>
            <a:ext cx="3624592" cy="482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A8944-C380-B43A-24AC-2ADFF92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6"/>
            <a:ext cx="6528098" cy="822911"/>
          </a:xfrm>
        </p:spPr>
        <p:txBody>
          <a:bodyPr/>
          <a:lstStyle/>
          <a:p>
            <a:r>
              <a:rPr lang="ru-RU" dirty="0"/>
              <a:t>Уловки охотника.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0BFF1B-C997-17A5-9EA8-EFC4A4ED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77055" cy="4351339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Чтобы охота была удачной, охотнику нужно быть тихим и незаметным для добычи. Есть несколько способов, например, «чучела»- это очень похожие на гусей и уток изделия из пластика, чтобы привлекать внимание птиц. «Манок»-это устройство, которое подражает звукам птиц и животных. «Костюм лешего»-это накидка с нашитой травой, которую охотник накидывает на себя, чтобы быть незаметным. «Скрадок»-это яма в земле в которой прячется охотник.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05A706D-BB75-D24A-49EA-01C841D7F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23" y="0"/>
            <a:ext cx="2351207" cy="313298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804863B7-CDE4-D495-054D-51C40810A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8" y="3135921"/>
            <a:ext cx="2743202" cy="365188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5C81A42D-DDAC-22A9-7ACE-715D10082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30" y="70192"/>
            <a:ext cx="2014304" cy="1534874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9246B28B-0DAA-D9B9-DF52-7338BF331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8" y="1625684"/>
            <a:ext cx="2650539" cy="1486680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A6B6E453-D4B9-67D0-C87C-B732D646F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66" y="3403854"/>
            <a:ext cx="2557232" cy="34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2DBD21-5741-C5A4-DCF9-6ED68D6B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68955" cy="966724"/>
          </a:xfrm>
        </p:spPr>
        <p:txBody>
          <a:bodyPr>
            <a:normAutofit fontScale="90000"/>
          </a:bodyPr>
          <a:lstStyle/>
          <a:p>
            <a:r>
              <a:rPr lang="ru-RU" dirty="0"/>
              <a:t>Непростое испытание. </a:t>
            </a:r>
            <a:r>
              <a:rPr lang="ru-RU" dirty="0" err="1"/>
              <a:t>Пылевая</a:t>
            </a:r>
            <a:r>
              <a:rPr lang="ru-RU" dirty="0"/>
              <a:t> буря.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858FF4-2AE8-6AB8-F1EE-5136A54E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5217"/>
            <a:ext cx="4007853" cy="435133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TimesNewRomanPSMT"/>
              </a:rPr>
              <a:t>Мы там пробыли 4 дня и в один из дней нас неожиданно настигла </a:t>
            </a:r>
            <a:r>
              <a:rPr lang="ru-RU" sz="2200" b="1" dirty="0" err="1">
                <a:solidFill>
                  <a:prstClr val="black"/>
                </a:solidFill>
                <a:latin typeface="TimesNewRomanPSMT"/>
              </a:rPr>
              <a:t>пылевая</a:t>
            </a:r>
            <a:r>
              <a:rPr lang="ru-RU" sz="2200" b="1" dirty="0">
                <a:solidFill>
                  <a:prstClr val="black"/>
                </a:solidFill>
                <a:latin typeface="TimesNewRomanPSMT"/>
              </a:rPr>
              <a:t> буря, но мы справились (укрепляли палатки, спасали вещи). Хоть было и не просто, но мне очень понравилось, в следующем охотничьем сезоне я тоже поеду с папой и буду практиковать навыки стрельбы из воздушной винтовки. Всем спасибо за внимание и удачной вам охоты!</a:t>
            </a:r>
            <a:endParaRPr lang="ru-RU" sz="2200" b="1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A5A9938-C1A4-47FE-F8FC-B18A02A5F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905" y="848488"/>
            <a:ext cx="2165686" cy="347065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98FAB0F4-D603-4EFD-F907-D837C0659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69" y="65658"/>
            <a:ext cx="3065506" cy="408478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97A47F69-6E35-A45E-4989-4EC77F0CE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91" y="968767"/>
            <a:ext cx="2275818" cy="303252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2CFACB3E-9BCE-B112-3339-EE92C10C4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06" y="4001294"/>
            <a:ext cx="2165686" cy="2883069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652E247E-959B-2A50-15E3-533A70D7D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02" y="3650886"/>
            <a:ext cx="2426625" cy="32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40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Произвольный</PresentationFormat>
  <Paragraphs>14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Мое увлечение-охота</vt:lpstr>
      <vt:lpstr>Почему я выбрал увлечение охотой?</vt:lpstr>
      <vt:lpstr>Подготовка и дорога к месту охоты.</vt:lpstr>
      <vt:lpstr>Получение разрешения на охоту.</vt:lpstr>
      <vt:lpstr>Наш лагерь в лесу и важные правила охоты.</vt:lpstr>
      <vt:lpstr>Уловки охотника.</vt:lpstr>
      <vt:lpstr>Непростое испытание. Пылевая буря.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Мое увлечение-охота</dc:title>
  <dc:creator>Юлия Кривошеина</dc:creator>
  <cp:lastModifiedBy>Барбарики</cp:lastModifiedBy>
  <cp:revision>4</cp:revision>
  <dcterms:created xsi:type="dcterms:W3CDTF">2022-05-19T14:41:27Z</dcterms:created>
  <dcterms:modified xsi:type="dcterms:W3CDTF">2022-05-20T05:50:14Z</dcterms:modified>
</cp:coreProperties>
</file>