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2F658-1D01-4A65-9CB9-38D0DD87525A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D1FC-1C84-4FC9-8271-3C8C75263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6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0D1FC-1C84-4FC9-8271-3C8C75263D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6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jpeg"/><Relationship Id="rId4" Type="http://schemas.microsoft.com/office/2007/relationships/hdphoto" Target="../media/hdphoto5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microsoft.com/office/2007/relationships/hdphoto" Target="../media/hdphoto8.wdp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68288"/>
            <a:ext cx="3456384" cy="88211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: Асауленко С.С.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Григораш Л.В.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712968" cy="792088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«Детский сад «Радужный»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Зональная Станция» Томского района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407593"/>
            <a:ext cx="7272808" cy="20005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ФОТОРЕПОРТАЖ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«Первое апреля – никому не верю!»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«РОМАШКИ»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211669"/>
            <a:ext cx="86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xmlns="" id="{5E5BE791-37BD-4347-99F9-CFACFA7C5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B1DCAC75-DE65-48C3-A45B-B03280DAFA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B8AF33-2593-45CE-B295-328997C56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7" y="3540347"/>
            <a:ext cx="4876151" cy="274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81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605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Первого апреля отмечаем праздник смеха,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Ну, потеха, вот потеха!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Словно целый белый свет,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ъел смешинку на обед!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/>
          <a:stretch/>
        </p:blipFill>
        <p:spPr>
          <a:xfrm>
            <a:off x="179512" y="1421796"/>
            <a:ext cx="2592288" cy="18721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99783"/>
            <a:ext cx="4091947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18" y="3599783"/>
            <a:ext cx="4091946" cy="306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86154"/>
            <a:ext cx="2591272" cy="1943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67" y="1376482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63284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Праздник  юмора и </a:t>
            </a:r>
            <a:r>
              <a:rPr lang="ru-RU" sz="2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см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еха к нам сегодня в сад пришёл</a:t>
            </a:r>
            <a:b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Ухвати себя за уши,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и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наружу языки,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В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се   пошире локотки, веселей улыбки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942619"/>
            <a:ext cx="2094474" cy="26897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5"/>
          <a:stretch/>
        </p:blipFill>
        <p:spPr>
          <a:xfrm>
            <a:off x="5990696" y="4005064"/>
            <a:ext cx="2829777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70" y="1375948"/>
            <a:ext cx="3206315" cy="2404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0"/>
          <a:stretch/>
        </p:blipFill>
        <p:spPr>
          <a:xfrm>
            <a:off x="2731810" y="1359796"/>
            <a:ext cx="2920310" cy="24208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 r="22495"/>
          <a:stretch/>
        </p:blipFill>
        <p:spPr>
          <a:xfrm>
            <a:off x="195701" y="4005064"/>
            <a:ext cx="3134295" cy="2564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660" r="19019"/>
          <a:stretch/>
        </p:blipFill>
        <p:spPr>
          <a:xfrm>
            <a:off x="195701" y="1359796"/>
            <a:ext cx="2371617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8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82" y="188640"/>
            <a:ext cx="8718718" cy="9410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Если будем дружно мы смеяться,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4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х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лопать, прыгать, улыбаться.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Будет наша жизнь светлей</a:t>
            </a:r>
            <a:r>
              <a:rPr lang="ru-RU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и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намного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 веселей.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sz="28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4" y="1203739"/>
            <a:ext cx="3642660" cy="2572137"/>
          </a:xfr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8" y="1129707"/>
            <a:ext cx="3642660" cy="27319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30797"/>
            <a:ext cx="3515883" cy="26369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29" y="4127791"/>
            <a:ext cx="3515884" cy="263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5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310" y="144880"/>
            <a:ext cx="4028639" cy="29240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24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шумное веселье,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Бьёт сегодня через край,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Нынче первое апреля,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рот не разевай!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785"/>
          <a:stretch/>
        </p:blipFill>
        <p:spPr>
          <a:xfrm>
            <a:off x="176083" y="144881"/>
            <a:ext cx="4673254" cy="379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24" y="3939117"/>
            <a:ext cx="2189162" cy="291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44957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" y="3822606"/>
            <a:ext cx="2276546" cy="303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42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6847"/>
            <a:ext cx="4338660" cy="2924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на швабру все уселись, и по залу понеслись.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Скучать нам некогда, ребята. 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нами вместе веселись.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3351791"/>
            <a:ext cx="3698493" cy="2773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6" t="13072" r="10777"/>
          <a:stretch/>
        </p:blipFill>
        <p:spPr>
          <a:xfrm>
            <a:off x="6335569" y="252308"/>
            <a:ext cx="2450172" cy="27802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1" b="17124"/>
          <a:stretch/>
        </p:blipFill>
        <p:spPr>
          <a:xfrm>
            <a:off x="4149913" y="3351791"/>
            <a:ext cx="4643646" cy="33373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r="12611"/>
          <a:stretch/>
        </p:blipFill>
        <p:spPr bwMode="auto">
          <a:xfrm>
            <a:off x="161365" y="236008"/>
            <a:ext cx="1308848" cy="229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68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20880" cy="1067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лошадка между ног, мы на ней скок, да скок.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лошадки не сбежали, мы ногами их прижали.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4" y="1372793"/>
            <a:ext cx="1693613" cy="225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4" y="4340114"/>
            <a:ext cx="1624052" cy="2165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64" y="1372794"/>
            <a:ext cx="1693612" cy="22581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92" y="1372794"/>
            <a:ext cx="1693613" cy="2258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0" b="43027"/>
          <a:stretch/>
        </p:blipFill>
        <p:spPr>
          <a:xfrm>
            <a:off x="275474" y="4478569"/>
            <a:ext cx="1998254" cy="2165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0719" r="22461" b="11895"/>
          <a:stretch/>
        </p:blipFill>
        <p:spPr>
          <a:xfrm>
            <a:off x="6131883" y="1372795"/>
            <a:ext cx="1507614" cy="22581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b="24183"/>
          <a:stretch/>
        </p:blipFill>
        <p:spPr>
          <a:xfrm>
            <a:off x="7245228" y="4340114"/>
            <a:ext cx="1653452" cy="216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12745"/>
          <a:stretch/>
        </p:blipFill>
        <p:spPr>
          <a:xfrm>
            <a:off x="2406484" y="3936437"/>
            <a:ext cx="3041184" cy="2707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7320" r="19673" b="26274"/>
          <a:stretch/>
        </p:blipFill>
        <p:spPr>
          <a:xfrm>
            <a:off x="7769040" y="1372795"/>
            <a:ext cx="1206210" cy="20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0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636" y="260031"/>
            <a:ext cx="6512511" cy="7206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найдите пару, 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азойдитесь все по залу.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 животиком зажмем и по кругу все пойдем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7" y="4115591"/>
            <a:ext cx="1899089" cy="2532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88" y="4115591"/>
            <a:ext cx="1857985" cy="2477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5"/>
          <a:stretch/>
        </p:blipFill>
        <p:spPr>
          <a:xfrm>
            <a:off x="137617" y="1104031"/>
            <a:ext cx="1645198" cy="2894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t="6013" r="11307" b="5621"/>
          <a:stretch/>
        </p:blipFill>
        <p:spPr>
          <a:xfrm>
            <a:off x="7362937" y="1046590"/>
            <a:ext cx="1545636" cy="2951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83" y="4057688"/>
            <a:ext cx="1944838" cy="2593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18093" r="12702"/>
          <a:stretch/>
        </p:blipFill>
        <p:spPr>
          <a:xfrm>
            <a:off x="2503983" y="1152140"/>
            <a:ext cx="1771419" cy="28460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1243" r="19007" b="13987"/>
          <a:stretch/>
        </p:blipFill>
        <p:spPr>
          <a:xfrm>
            <a:off x="4771421" y="1216870"/>
            <a:ext cx="1988943" cy="27165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24282"/>
          <a:stretch/>
        </p:blipFill>
        <p:spPr>
          <a:xfrm>
            <a:off x="4934612" y="4043284"/>
            <a:ext cx="1667707" cy="26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2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смеяться вам всем веселей, улыбка всегда чтоб была до ушей!</a:t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 ладоши похлопаем, ногами потопаем, руками помашем.</a:t>
            </a:r>
            <a:b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свиданья, вам скажем</a:t>
            </a:r>
            <a:r>
              <a:rPr lang="ru-RU" sz="2000" dirty="0">
                <a:effectLst/>
                <a:latin typeface="Times New Roman, serif"/>
              </a:rPr>
              <a:t>! </a:t>
            </a:r>
            <a:r>
              <a:rPr lang="ru-RU" sz="1100" dirty="0">
                <a:effectLst/>
              </a:rPr>
              <a:t/>
            </a:r>
            <a:br>
              <a:rPr lang="ru-RU" sz="1100" dirty="0">
                <a:effectLst/>
              </a:rPr>
            </a:br>
            <a:r>
              <a:rPr lang="ru-RU" sz="900" dirty="0">
                <a:effectLst/>
              </a:rPr>
              <a:t/>
            </a:r>
            <a:br>
              <a:rPr lang="ru-RU" sz="900" dirty="0">
                <a:effectLst/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" t="10457" b="3268"/>
          <a:stretch/>
        </p:blipFill>
        <p:spPr>
          <a:xfrm>
            <a:off x="683568" y="1459746"/>
            <a:ext cx="7884368" cy="5172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36976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</TotalTime>
  <Words>85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МБДОУ «Детский сад «Радужный»  п. Зональная Станция» Томского района  </vt:lpstr>
      <vt:lpstr>Первого апреля отмечаем праздник смеха, Ну, потеха, вот потеха! Словно целый белый свет, съел смешинку на обед! </vt:lpstr>
      <vt:lpstr>Праздник  юмора и смеха к нам сегодня в сад пришёл Ухвати себя за уши, и наружу языки, Все   пошире локотки, веселей улыбки </vt:lpstr>
      <vt:lpstr>Если будем дружно мы смеяться, хлопать, прыгать, улыбаться. Будет наша жизнь светлей и намного веселей. </vt:lpstr>
      <vt:lpstr> Очень шумное веселье, Бьёт сегодня через край, Нынче первое апреля, Так что рот не разевай! </vt:lpstr>
      <vt:lpstr>Мы на швабру все уселись, и по залу понеслись. Скучать нам некогда, ребята.  С нами вместе веселись.  </vt:lpstr>
      <vt:lpstr>  Вот лошадка между ног, мы на ней скок, да скок. Чтоб лошадки не сбежали, мы ногами их прижали. </vt:lpstr>
      <vt:lpstr>А сейчас найдите пару, разойдитесь все по залу. Шар животиком зажмем и по кругу все пойдем  </vt:lpstr>
      <vt:lpstr>Желаем смеяться вам всем веселей, улыбка всегда чтоб была до ушей! Мы в ладоши похлопаем, ногами потопаем, руками помашем. До свиданья, вам скажем!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«Радужный» п. Зональная Станция» Томского района </dc:title>
  <dc:creator>Ромашки</dc:creator>
  <cp:lastModifiedBy>Барбарики</cp:lastModifiedBy>
  <cp:revision>27</cp:revision>
  <dcterms:created xsi:type="dcterms:W3CDTF">2022-04-06T05:55:21Z</dcterms:created>
  <dcterms:modified xsi:type="dcterms:W3CDTF">2022-04-11T05:34:28Z</dcterms:modified>
</cp:coreProperties>
</file>