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0" r:id="rId5"/>
    <p:sldId id="259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792088"/>
          </a:xfrm>
        </p:spPr>
        <p:txBody>
          <a:bodyPr/>
          <a:lstStyle/>
          <a:p>
            <a:r>
              <a:rPr lang="ru-RU" sz="2000" b="1" spc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Calibri"/>
              </a:rPr>
              <a:t>МБДОУ «Детский сад «Радужный» п. Зональная Станция»</a:t>
            </a:r>
            <a:br>
              <a:rPr lang="ru-RU" sz="2000" b="1" spc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Calibri"/>
              </a:rPr>
            </a:br>
            <a:r>
              <a:rPr lang="ru-RU" sz="2000" b="1" spc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Calibri"/>
              </a:rPr>
              <a:t>Томского района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48228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52651" y="1348777"/>
            <a:ext cx="5832648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Фотоотчет сказки  по ПДД «</a:t>
            </a:r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Приключение Шустрика</a:t>
            </a:r>
            <a:r>
              <a:rPr lang="ru-RU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»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в подготовительной группе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«</a:t>
            </a:r>
            <a:r>
              <a:rPr lang="ru-RU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РОМАШКИ</a:t>
            </a:r>
            <a:r>
              <a:rPr lang="ru-RU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5916" y="6100585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2022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024336" cy="228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30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формирование осознанно-правильного отношения детей к соблюдению правил дорожного движения.</a:t>
            </a:r>
          </a:p>
          <a:p>
            <a:r>
              <a:rPr lang="ru-RU" b="1" dirty="0"/>
              <a:t>Задачи:</a:t>
            </a:r>
          </a:p>
          <a:p>
            <a:r>
              <a:rPr lang="ru-RU" dirty="0"/>
              <a:t>систематизировать знания детей о дорожных знаках;</a:t>
            </a:r>
          </a:p>
          <a:p>
            <a:r>
              <a:rPr lang="ru-RU" dirty="0"/>
              <a:t>учить видеть то, что представляет опасность для их жизни и здоровья;</a:t>
            </a:r>
          </a:p>
          <a:p>
            <a:r>
              <a:rPr lang="ru-RU" dirty="0"/>
              <a:t>расширять знания детей о безопасности на дороге.</a:t>
            </a:r>
          </a:p>
          <a:p>
            <a:r>
              <a:rPr lang="ru-RU" dirty="0"/>
              <a:t>воспитывать навыки осознанного использования знаний ПДД в повседневной жизни;</a:t>
            </a:r>
          </a:p>
          <a:p>
            <a:r>
              <a:rPr lang="ru-RU" dirty="0"/>
              <a:t>развивать творческие способности детей;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1" y="3284984"/>
            <a:ext cx="572239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49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68" y="462916"/>
            <a:ext cx="2599197" cy="346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68" y="3928512"/>
            <a:ext cx="3383360" cy="253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7111"/>
            <a:ext cx="1326143" cy="462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265041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маленьком уютном городке, жила – была дружная семья: папа – мудрый Заяц, мама – добрая и заботливая зайчиха и был у них сынок, серенький пушистый непоседа – зайчонок. Звали его Шустрик.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По утрам заяц уходил в лес на работу, а мама, накормив любимого сыночка, отправлялась по своим заячьим делам. Жили они не далеко от большого города, в котором проходила шумная дорога. Грузовики и легковушки мчались по ней с раннего утра до позднего вечера. Поэтому каждое утро, отправляясь на работу, зайчиха и заяц наказывали строго сыну:</a:t>
            </a:r>
          </a:p>
          <a:p>
            <a:pPr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- У дороги не играй,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На нее не выбегай.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Вдруг споткнёшься, упадешь,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Под колеса попадешь!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5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Слушая наставления родителей, сосед,</a:t>
            </a:r>
          </a:p>
          <a:p>
            <a:r>
              <a:rPr lang="ru-RU" dirty="0">
                <a:latin typeface="Times New Roman"/>
                <a:ea typeface="Calibri"/>
              </a:rPr>
              <a:t> пёс Филимон, одобрительно </a:t>
            </a:r>
          </a:p>
          <a:p>
            <a:r>
              <a:rPr lang="ru-RU" dirty="0">
                <a:latin typeface="Times New Roman"/>
                <a:ea typeface="Calibri"/>
              </a:rPr>
              <a:t>кивал своей головой. 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10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4451" r="2381"/>
          <a:stretch/>
        </p:blipFill>
        <p:spPr>
          <a:xfrm>
            <a:off x="4392129" y="2738179"/>
            <a:ext cx="4399660" cy="382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60863" y="109840"/>
            <a:ext cx="8387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Шустрик– известный непоседа. Выждал, когда мама и папа уйдут. Надел рюкзак и в город пошёл. А в городе машин видимо-невидимо. И все куда-то спешат. Вот дорога перед ним широкая и очень шумная. Туда – сюда мчатся, легковые автомобили и важно проплывают грузовики и автобусы. </a:t>
            </a:r>
          </a:p>
          <a:p>
            <a:r>
              <a:rPr lang="ru-RU" dirty="0"/>
              <a:t>Растерялся наш Шустрик. И бросился бежать через дорогу, вправо, влево, чуть - чуть не угодил под колеса огромного автомобиля.</a:t>
            </a:r>
          </a:p>
          <a:p>
            <a:r>
              <a:rPr lang="ru-RU" dirty="0"/>
              <a:t>И раздался громкий свист тормозов! И все машины и прохожие остановились! Ты, зайчонок, больно скор! Без оглядки ты бежишь, под машину угодишь!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359" y="273817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трассам, улицам, проулкам</a:t>
            </a:r>
          </a:p>
          <a:p>
            <a:r>
              <a:rPr lang="ru-RU" dirty="0"/>
              <a:t>Машины едут взад-вперед.</a:t>
            </a:r>
          </a:p>
          <a:p>
            <a:r>
              <a:rPr lang="ru-RU" dirty="0"/>
              <a:t>А ты выходишь на прогулку,</a:t>
            </a:r>
          </a:p>
          <a:p>
            <a:r>
              <a:rPr lang="ru-RU" dirty="0"/>
              <a:t>Теперь, мой друг, ты пешеход!</a:t>
            </a:r>
          </a:p>
          <a:p>
            <a:endParaRPr lang="ru-RU" dirty="0"/>
          </a:p>
          <a:p>
            <a:r>
              <a:rPr lang="ru-RU" dirty="0"/>
              <a:t>Должны друг друга уважать</a:t>
            </a:r>
          </a:p>
          <a:p>
            <a:r>
              <a:rPr lang="ru-RU" dirty="0"/>
              <a:t>Водитель с пешеходом!</a:t>
            </a:r>
          </a:p>
          <a:p>
            <a:r>
              <a:rPr lang="ru-RU" dirty="0"/>
              <a:t>Друг другу не должны мешать –</a:t>
            </a:r>
          </a:p>
          <a:p>
            <a:r>
              <a:rPr lang="ru-RU" dirty="0"/>
              <a:t>Быть вежливым «народом»!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359" y="53334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Бывает улица очень опасной</a:t>
            </a:r>
          </a:p>
          <a:p>
            <a:r>
              <a:rPr lang="ru-RU" dirty="0"/>
              <a:t>И в городе, и в глуши.</a:t>
            </a:r>
          </a:p>
          <a:p>
            <a:r>
              <a:rPr lang="ru-RU" dirty="0"/>
              <a:t>Дорожные правила знать прекрасно,</a:t>
            </a:r>
          </a:p>
          <a:p>
            <a:r>
              <a:rPr lang="ru-RU" dirty="0"/>
              <a:t>Все должны малыши</a:t>
            </a:r>
          </a:p>
        </p:txBody>
      </p:sp>
    </p:spTree>
    <p:extLst>
      <p:ext uri="{BB962C8B-B14F-4D97-AF65-F5344CB8AC3E}">
        <p14:creationId xmlns:p14="http://schemas.microsoft.com/office/powerpoint/2010/main" val="271746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4" y="788804"/>
            <a:ext cx="2635384" cy="351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17749"/>
            <a:ext cx="2862572" cy="381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4480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Светофор</a:t>
            </a:r>
            <a:r>
              <a:rPr lang="ru-RU" dirty="0"/>
              <a:t>:</a:t>
            </a:r>
          </a:p>
          <a:p>
            <a:r>
              <a:rPr lang="ru-RU" dirty="0"/>
              <a:t>Там, где шумный перекресток, </a:t>
            </a:r>
          </a:p>
          <a:p>
            <a:r>
              <a:rPr lang="ru-RU" dirty="0"/>
              <a:t>Где машин не сосчитать, </a:t>
            </a:r>
          </a:p>
          <a:p>
            <a:r>
              <a:rPr lang="ru-RU" dirty="0"/>
              <a:t>Перейти не так уж просто, </a:t>
            </a:r>
          </a:p>
          <a:p>
            <a:r>
              <a:rPr lang="ru-RU" dirty="0"/>
              <a:t>Если правила не знать.</a:t>
            </a:r>
          </a:p>
          <a:p>
            <a:r>
              <a:rPr lang="ru-RU" dirty="0"/>
              <a:t>Пусть запомнят твердо дети: </a:t>
            </a:r>
          </a:p>
          <a:p>
            <a:r>
              <a:rPr lang="ru-RU" dirty="0"/>
              <a:t>Верно поступает тот, </a:t>
            </a:r>
          </a:p>
          <a:p>
            <a:r>
              <a:rPr lang="ru-RU" dirty="0"/>
              <a:t>Кто лишь при зеленом свете,</a:t>
            </a:r>
          </a:p>
          <a:p>
            <a:r>
              <a:rPr lang="ru-RU" dirty="0"/>
              <a:t>Через улицу идет!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Полицейский</a:t>
            </a:r>
            <a:r>
              <a:rPr lang="ru-RU" dirty="0"/>
              <a:t>:</a:t>
            </a:r>
          </a:p>
          <a:p>
            <a:r>
              <a:rPr lang="ru-RU" dirty="0"/>
              <a:t>Делаю зайчонку </a:t>
            </a:r>
          </a:p>
          <a:p>
            <a:r>
              <a:rPr lang="ru-RU" dirty="0"/>
              <a:t>Предостережение: </a:t>
            </a:r>
          </a:p>
          <a:p>
            <a:r>
              <a:rPr lang="ru-RU" dirty="0"/>
              <a:t>Ты должен срочно выучить </a:t>
            </a:r>
          </a:p>
          <a:p>
            <a:r>
              <a:rPr lang="ru-RU" dirty="0"/>
              <a:t>Правила движения!</a:t>
            </a:r>
          </a:p>
          <a:p>
            <a:r>
              <a:rPr lang="ru-RU" dirty="0"/>
              <a:t>Чтоб не волновались</a:t>
            </a:r>
          </a:p>
          <a:p>
            <a:r>
              <a:rPr lang="ru-RU" dirty="0"/>
              <a:t>Каждый день родители, </a:t>
            </a:r>
          </a:p>
          <a:p>
            <a:r>
              <a:rPr lang="ru-RU" dirty="0"/>
              <a:t>Чтоб спокойно мчались </a:t>
            </a:r>
          </a:p>
          <a:p>
            <a:r>
              <a:rPr lang="ru-RU" dirty="0"/>
              <a:t>Улицей водители!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632" y="4249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 должен знать ты с детских пор,</a:t>
            </a:r>
          </a:p>
          <a:p>
            <a:r>
              <a:rPr lang="ru-RU" dirty="0"/>
              <a:t>О чем сигналит светофор,</a:t>
            </a:r>
          </a:p>
          <a:p>
            <a:r>
              <a:rPr lang="ru-RU" dirty="0"/>
              <a:t>О том, что переходы</a:t>
            </a:r>
          </a:p>
          <a:p>
            <a:r>
              <a:rPr lang="ru-RU" dirty="0"/>
              <a:t>Помогут пешеходу.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632" y="19455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Правила дорожные</a:t>
            </a:r>
          </a:p>
          <a:p>
            <a:r>
              <a:rPr lang="ru-RU" dirty="0"/>
              <a:t>Не так уж и сложны,</a:t>
            </a:r>
          </a:p>
          <a:p>
            <a:r>
              <a:rPr lang="ru-RU" dirty="0"/>
              <a:t>Только в жизни правила</a:t>
            </a:r>
          </a:p>
          <a:p>
            <a:r>
              <a:rPr lang="ru-RU" dirty="0"/>
              <a:t>Очень всем нужны.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41446"/>
            <a:ext cx="1944216" cy="229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89" y="2292411"/>
            <a:ext cx="280831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7623"/>
          <a:stretch/>
        </p:blipFill>
        <p:spPr>
          <a:xfrm>
            <a:off x="323528" y="116632"/>
            <a:ext cx="2544976" cy="353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03024" y="289679"/>
            <a:ext cx="5889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Забыл Шустрик слова мамы, строгие и мудрые советы отца. Вдруг кто-то тронул его за ушко. Оглянулся Шустрик, а это кошечка Пушинка, что с соседней улицы, со своим одноклассником Мишей в школу на уроки идут. Глядят они на Шустрика и улыбаются.</a:t>
            </a:r>
          </a:p>
          <a:p>
            <a:r>
              <a:rPr lang="ru-RU" b="1" dirty="0"/>
              <a:t>Кошечка Пушинка</a:t>
            </a:r>
            <a:r>
              <a:rPr lang="ru-RU" dirty="0"/>
              <a:t>:</a:t>
            </a:r>
          </a:p>
          <a:p>
            <a:r>
              <a:rPr lang="ru-RU" dirty="0"/>
              <a:t>- Отчего, Шустрик, слёзы льёшь и домой почему не идёшь?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56992"/>
            <a:ext cx="74528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/>
              <a:t>Миша</a:t>
            </a:r>
            <a:r>
              <a:rPr lang="ru-RU" dirty="0"/>
              <a:t>:- Это не беда? Мы твоему горю поможем.</a:t>
            </a:r>
          </a:p>
          <a:p>
            <a:r>
              <a:rPr lang="ru-RU" dirty="0"/>
              <a:t>подвели Шустрика к полосатой дорожке:</a:t>
            </a:r>
          </a:p>
          <a:p>
            <a:r>
              <a:rPr lang="ru-RU" dirty="0"/>
              <a:t> </a:t>
            </a:r>
            <a:r>
              <a:rPr lang="ru-RU" b="1" dirty="0"/>
              <a:t>Пушинка</a:t>
            </a:r>
            <a:r>
              <a:rPr lang="ru-RU" dirty="0"/>
              <a:t>:</a:t>
            </a:r>
          </a:p>
          <a:p>
            <a:r>
              <a:rPr lang="ru-RU" dirty="0"/>
              <a:t>- Чтоб в беду не угодить,</a:t>
            </a:r>
          </a:p>
          <a:p>
            <a:r>
              <a:rPr lang="ru-RU" dirty="0"/>
              <a:t>Нужно здесь переходить!</a:t>
            </a:r>
          </a:p>
          <a:p>
            <a:r>
              <a:rPr lang="ru-RU" dirty="0"/>
              <a:t>«Зеброю» зовется метко</a:t>
            </a:r>
          </a:p>
          <a:p>
            <a:r>
              <a:rPr lang="ru-RU" dirty="0"/>
              <a:t>специальная разметка.</a:t>
            </a:r>
          </a:p>
          <a:p>
            <a:r>
              <a:rPr lang="ru-RU" b="1" dirty="0"/>
              <a:t>Миша</a:t>
            </a:r>
            <a:r>
              <a:rPr lang="ru-RU" dirty="0"/>
              <a:t>: Пошли Шустрик с нами в школу. </a:t>
            </a:r>
          </a:p>
          <a:p>
            <a:r>
              <a:rPr lang="ru-RU" dirty="0"/>
              <a:t>Дети много знаков дорожных знают ,  тебе их </a:t>
            </a:r>
          </a:p>
          <a:p>
            <a:r>
              <a:rPr lang="ru-RU" dirty="0"/>
              <a:t>покажут и научат правилам дорожного движения.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8504" y="24342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Шустрик</a:t>
            </a:r>
            <a:r>
              <a:rPr lang="ru-RU" dirty="0"/>
              <a:t>:- Я убежал из дома.</a:t>
            </a:r>
          </a:p>
          <a:p>
            <a:r>
              <a:rPr lang="ru-RU" dirty="0"/>
              <a:t> Чуть под машину не попал.</a:t>
            </a:r>
          </a:p>
          <a:p>
            <a:r>
              <a:rPr lang="ru-RU" dirty="0"/>
              <a:t> А как теперь назад вернуться, </a:t>
            </a:r>
          </a:p>
          <a:p>
            <a:r>
              <a:rPr lang="ru-RU" dirty="0"/>
              <a:t>не знаю.</a:t>
            </a:r>
          </a:p>
        </p:txBody>
      </p:sp>
    </p:spTree>
    <p:extLst>
      <p:ext uri="{BB962C8B-B14F-4D97-AF65-F5344CB8AC3E}">
        <p14:creationId xmlns:p14="http://schemas.microsoft.com/office/powerpoint/2010/main" val="305352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r="8361"/>
          <a:stretch/>
        </p:blipFill>
        <p:spPr>
          <a:xfrm>
            <a:off x="3635896" y="620688"/>
            <a:ext cx="5256584" cy="395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пошли в школу. Где ребята с радостью начали знакомить Шустрика с дорожными знаками.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553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(Знак «Уступи дорогу»)</a:t>
            </a:r>
          </a:p>
          <a:p>
            <a:r>
              <a:rPr lang="ru-RU" dirty="0"/>
              <a:t>Если видишь этот знак,</a:t>
            </a:r>
          </a:p>
          <a:p>
            <a:r>
              <a:rPr lang="ru-RU" dirty="0"/>
              <a:t>Знай, что он не просто так.</a:t>
            </a:r>
          </a:p>
          <a:p>
            <a:r>
              <a:rPr lang="ru-RU" dirty="0"/>
              <a:t>Чтобы не было проблем</a:t>
            </a:r>
          </a:p>
          <a:p>
            <a:r>
              <a:rPr lang="ru-RU" dirty="0"/>
              <a:t>Уступи дорогу всем!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452" y="231285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(</a:t>
            </a:r>
            <a:r>
              <a:rPr lang="ru-RU" b="1" dirty="0"/>
              <a:t>Знак «Пешеходный переход</a:t>
            </a:r>
            <a:r>
              <a:rPr lang="ru-RU" dirty="0"/>
              <a:t>»)</a:t>
            </a:r>
          </a:p>
          <a:p>
            <a:r>
              <a:rPr lang="ru-RU" dirty="0"/>
              <a:t>Здесь наземный переход,</a:t>
            </a:r>
          </a:p>
          <a:p>
            <a:r>
              <a:rPr lang="ru-RU" dirty="0"/>
              <a:t>Ходит целый день народ.</a:t>
            </a:r>
          </a:p>
          <a:p>
            <a:r>
              <a:rPr lang="ru-RU" dirty="0"/>
              <a:t>Ты, водитель, не грусти,</a:t>
            </a:r>
          </a:p>
          <a:p>
            <a:r>
              <a:rPr lang="ru-RU" dirty="0"/>
              <a:t>Пешехода пропусти!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8362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(Знак «Осторожно Дети»)</a:t>
            </a:r>
          </a:p>
          <a:p>
            <a:r>
              <a:rPr lang="ru-RU" dirty="0"/>
              <a:t>Посреди дороги дети,</a:t>
            </a:r>
          </a:p>
          <a:p>
            <a:r>
              <a:rPr lang="ru-RU" dirty="0"/>
              <a:t>Мы всегда за них в ответе.</a:t>
            </a:r>
          </a:p>
          <a:p>
            <a:r>
              <a:rPr lang="ru-RU" dirty="0"/>
              <a:t>Чтоб не плакал их родитель,</a:t>
            </a:r>
          </a:p>
          <a:p>
            <a:r>
              <a:rPr lang="ru-RU" dirty="0"/>
              <a:t>Будь внимательней, водитель!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33204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(Знак «Место остановки автобуса»)</a:t>
            </a:r>
          </a:p>
          <a:p>
            <a:r>
              <a:rPr lang="ru-RU" dirty="0"/>
              <a:t>В этом месте пешеход</a:t>
            </a:r>
          </a:p>
          <a:p>
            <a:r>
              <a:rPr lang="ru-RU" dirty="0"/>
              <a:t>Терпеливо транспорт ждет.</a:t>
            </a:r>
          </a:p>
          <a:p>
            <a:r>
              <a:rPr lang="ru-RU" dirty="0"/>
              <a:t>Он пешком устал шагать,</a:t>
            </a:r>
          </a:p>
          <a:p>
            <a:r>
              <a:rPr lang="ru-RU" dirty="0"/>
              <a:t>Хочет пассажиром стать.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3686" y="47974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(Знак «Больница»)</a:t>
            </a:r>
          </a:p>
          <a:p>
            <a:r>
              <a:rPr lang="ru-RU" dirty="0"/>
              <a:t>Если нужно вам лечиться,</a:t>
            </a:r>
          </a:p>
          <a:p>
            <a:r>
              <a:rPr lang="ru-RU" dirty="0"/>
              <a:t>Знак подскажет, где больница.</a:t>
            </a:r>
          </a:p>
          <a:p>
            <a:r>
              <a:rPr lang="ru-RU" dirty="0"/>
              <a:t>Сто серьезных докторов</a:t>
            </a:r>
          </a:p>
          <a:p>
            <a:r>
              <a:rPr lang="ru-RU" dirty="0"/>
              <a:t>Там вам скажут: «Будь здоров!»</a:t>
            </a:r>
          </a:p>
        </p:txBody>
      </p:sp>
    </p:spTree>
    <p:extLst>
      <p:ext uri="{BB962C8B-B14F-4D97-AF65-F5344CB8AC3E}">
        <p14:creationId xmlns:p14="http://schemas.microsoft.com/office/powerpoint/2010/main" val="203147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6175" b="6666"/>
          <a:stretch/>
        </p:blipFill>
        <p:spPr>
          <a:xfrm>
            <a:off x="581072" y="958758"/>
            <a:ext cx="7981868" cy="470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81" y="194839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Шустрик:</a:t>
            </a:r>
            <a:r>
              <a:rPr lang="ru-RU" dirty="0"/>
              <a:t> -  Спасибо вам ребята за то, что научили меня правилам дорожного движения! Теперь я сам смогу правильно перейти дорогу и вернуться домой!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072" y="5517232"/>
            <a:ext cx="812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Родители </a:t>
            </a:r>
            <a:r>
              <a:rPr lang="ru-RU"/>
              <a:t>подарили Шустрику </a:t>
            </a:r>
            <a:r>
              <a:rPr lang="ru-RU" dirty="0"/>
              <a:t>большую книгу с яркими картинками. «Правила дорожного движения». Сел он на крыльцо и принялся эти правила читать, книгу листать и всё написанное запоминать!</a:t>
            </a:r>
          </a:p>
          <a:p>
            <a:r>
              <a:rPr lang="ru-RU" dirty="0"/>
              <a:t>Вот и сказочке конец! </a:t>
            </a:r>
            <a:r>
              <a:rPr lang="ru-RU" b="1" dirty="0"/>
              <a:t> А кто соблюдает правила тот -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196825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323</TotalTime>
  <Words>876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Cambria</vt:lpstr>
      <vt:lpstr>Constantia</vt:lpstr>
      <vt:lpstr>Times New Roman</vt:lpstr>
      <vt:lpstr>Wingdings 2</vt:lpstr>
      <vt:lpstr>Бумажная</vt:lpstr>
      <vt:lpstr>МБДОУ «Детский сад «Радужный» п. Зональная Станция» Томского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Ромашки</dc:creator>
  <cp:lastModifiedBy>Любовь Григораш</cp:lastModifiedBy>
  <cp:revision>37</cp:revision>
  <dcterms:created xsi:type="dcterms:W3CDTF">2022-03-28T09:35:29Z</dcterms:created>
  <dcterms:modified xsi:type="dcterms:W3CDTF">2022-04-12T01:05:56Z</dcterms:modified>
</cp:coreProperties>
</file>