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59" r:id="rId4"/>
    <p:sldId id="260" r:id="rId5"/>
    <p:sldId id="261" r:id="rId6"/>
    <p:sldId id="262" r:id="rId7"/>
    <p:sldId id="291" r:id="rId8"/>
    <p:sldId id="292" r:id="rId9"/>
    <p:sldId id="263" r:id="rId10"/>
    <p:sldId id="293" r:id="rId11"/>
    <p:sldId id="288" r:id="rId12"/>
    <p:sldId id="289" r:id="rId13"/>
    <p:sldId id="285" r:id="rId14"/>
    <p:sldId id="290" r:id="rId15"/>
    <p:sldId id="264" r:id="rId16"/>
    <p:sldId id="266" r:id="rId17"/>
    <p:sldId id="278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" y="1"/>
            <a:ext cx="9145942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136904" cy="648072"/>
          </a:xfrm>
          <a:solidFill>
            <a:srgbClr val="00B0F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Муниципальное </a:t>
            </a:r>
            <a:r>
              <a:rPr lang="ru-RU" sz="2000" b="1" i="1" dirty="0">
                <a:solidFill>
                  <a:srgbClr val="002060"/>
                </a:solidFill>
              </a:rPr>
              <a:t>бюджетное дошкольное образовательное учреждение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«Детский сад «Радужный» п. Зональная Станция» Томского района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403648" y="1268760"/>
            <a:ext cx="5688632" cy="3960439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Новогоднее оформление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средней группы «Колокольчики» на тему: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«В преддверии Нового Года»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355976" y="5229200"/>
            <a:ext cx="433082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8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95536" y="4149080"/>
            <a:ext cx="8424936" cy="2708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00" b="1" i="1" dirty="0" smtClean="0">
                <a:solidFill>
                  <a:srgbClr val="002060"/>
                </a:solidFill>
              </a:rPr>
              <a:t>             </a:t>
            </a:r>
            <a:endParaRPr lang="ru-RU" sz="1800" b="1" i="1" dirty="0" smtClean="0">
              <a:solidFill>
                <a:srgbClr val="00206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ru-RU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itchFamily="34" charset="0"/>
              <a:buNone/>
            </a:pPr>
            <a:endParaRPr lang="ru-RU" sz="1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itchFamily="34" charset="0"/>
              <a:buNone/>
            </a:pPr>
            <a:endParaRPr lang="ru-RU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itchFamily="34" charset="0"/>
              <a:buNone/>
            </a:pPr>
            <a:endParaRPr lang="ru-RU" sz="1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itchFamily="34" charset="0"/>
              <a:buNone/>
            </a:pPr>
            <a:endParaRPr lang="ru-RU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</a:t>
            </a: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7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Мазикова</a:t>
            </a:r>
            <a:r>
              <a:rPr lang="ru-RU" sz="1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 Ф.</a:t>
            </a:r>
          </a:p>
          <a:p>
            <a:pPr marL="0" indent="0" algn="r">
              <a:buFont typeface="Arial" pitchFamily="34" charset="0"/>
              <a:buNone/>
            </a:pPr>
            <a:r>
              <a:rPr lang="ru-RU" sz="1700" b="1" i="1" dirty="0" smtClean="0">
                <a:solidFill>
                  <a:srgbClr val="002060"/>
                </a:solidFill>
              </a:rPr>
              <a:t>.</a:t>
            </a:r>
            <a:endParaRPr lang="ru-RU" sz="17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17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Зональная Станция, </a:t>
            </a: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ru-RU" sz="17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  <a:p>
            <a:pPr marL="0" indent="0" algn="ctr">
              <a:buFont typeface="Arial" pitchFamily="34" charset="0"/>
              <a:buNone/>
            </a:pP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3" y="3448424"/>
            <a:ext cx="345638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4000" cy="6858000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3960440" cy="32929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окошком снег идет,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Значит, скоро Новый год!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Мороз уже в пути,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Долго к нам ему идти!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Принесет он елочку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серебряных иголочках!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1" y="2792966"/>
            <a:ext cx="3456382" cy="864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t="6951" r="5724" b="20600"/>
          <a:stretch/>
        </p:blipFill>
        <p:spPr>
          <a:xfrm>
            <a:off x="4067944" y="356187"/>
            <a:ext cx="4824535" cy="3071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12200"/>
          <a:stretch/>
        </p:blipFill>
        <p:spPr>
          <a:xfrm>
            <a:off x="2517081" y="3718879"/>
            <a:ext cx="6397110" cy="2972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2" r="10625" b="21651"/>
          <a:stretch/>
        </p:blipFill>
        <p:spPr>
          <a:xfrm>
            <a:off x="350937" y="3828436"/>
            <a:ext cx="1986752" cy="274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06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4000" cy="6858000"/>
          </a:xfrm>
          <a:prstGeom prst="rect">
            <a:avLst/>
          </a:prstGeom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971600" y="3241766"/>
            <a:ext cx="7272808" cy="76329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летаю! Я сверкаю! И кружусь, кружусь, кружусь!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желанья исполняю тем, кому на нос сажусь!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6" y="271923"/>
            <a:ext cx="3600052" cy="2700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1923"/>
            <a:ext cx="3653856" cy="2740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" y="4157022"/>
            <a:ext cx="3224528" cy="2418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56" y="4191780"/>
            <a:ext cx="3131840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3538"/>
          <a:stretch/>
        </p:blipFill>
        <p:spPr>
          <a:xfrm>
            <a:off x="3320949" y="4157022"/>
            <a:ext cx="2637205" cy="243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1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71600" y="3070606"/>
            <a:ext cx="7272809" cy="790443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двери Новый год стучится,</a:t>
            </a:r>
            <a:b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Мороз к нам в гости мчится!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9683"/>
            <a:ext cx="3648405" cy="27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2" y="179683"/>
            <a:ext cx="3419872" cy="2564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2" y="4015668"/>
            <a:ext cx="3648405" cy="2736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2" y="3929968"/>
            <a:ext cx="3789776" cy="28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1151"/>
          <a:stretch/>
        </p:blipFill>
        <p:spPr>
          <a:xfrm>
            <a:off x="2660340" y="376366"/>
            <a:ext cx="3823319" cy="2801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48680"/>
            <a:ext cx="2301720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280" y="620688"/>
            <a:ext cx="2301720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3634"/>
          <a:stretch/>
        </p:blipFill>
        <p:spPr>
          <a:xfrm>
            <a:off x="3038886" y="3904834"/>
            <a:ext cx="3168352" cy="269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824344"/>
            <a:ext cx="2987824" cy="2240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487" y="3773658"/>
            <a:ext cx="3055405" cy="2291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20" y="3076194"/>
            <a:ext cx="345638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272809" cy="191683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детки нарядили вот такую елочку,</a:t>
            </a:r>
            <a:b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Красотою одарили каждую иголочку!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5614198"/>
            <a:ext cx="3456382" cy="864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71" y="2134400"/>
            <a:ext cx="2609849" cy="3479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79" y="2095621"/>
            <a:ext cx="2665404" cy="3553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0" y="1556792"/>
            <a:ext cx="2833039" cy="3777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63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-1635"/>
            <a:ext cx="8063879" cy="1630435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Елочка, ты елка, елка просто диво!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Посмотрите сами, как она красива!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60" y="1605920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80" y="1916832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0" y="2692907"/>
            <a:ext cx="2643758" cy="3525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8500" r="24801" b="34250"/>
          <a:stretch/>
        </p:blipFill>
        <p:spPr>
          <a:xfrm>
            <a:off x="190922" y="260648"/>
            <a:ext cx="1728192" cy="1851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49" y="5672120"/>
            <a:ext cx="345638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12" y="1695124"/>
            <a:ext cx="2895786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" y="1723736"/>
            <a:ext cx="3057804" cy="4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20" y="2060848"/>
            <a:ext cx="2952291" cy="221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80" y="5767936"/>
            <a:ext cx="3456382" cy="864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" y="5797384"/>
            <a:ext cx="3456382" cy="864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15959" r="11124" b="17172"/>
          <a:stretch/>
        </p:blipFill>
        <p:spPr>
          <a:xfrm>
            <a:off x="2845480" y="4534292"/>
            <a:ext cx="3672408" cy="227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Смотрю на новогодние игрушки,</a:t>
            </a:r>
            <a:b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Мечтаю, как украсить праздник нужно.</a:t>
            </a:r>
            <a:b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Дед Мороз тогда доволен будет,</a:t>
            </a:r>
            <a:b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Подарит ярко-праздничное чудо.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44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04656" cy="1143000"/>
          </a:xfrm>
        </p:spPr>
        <p:txBody>
          <a:bodyPr>
            <a:noAutofit/>
          </a:bodyPr>
          <a:lstStyle/>
          <a:p>
            <a:r>
              <a:rPr lang="ru-RU" sz="28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еще - вот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такой прекрасной выставкой мы украсили нашу приемную!!!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70" y="1544746"/>
            <a:ext cx="5077070" cy="380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5328780"/>
            <a:ext cx="9144000" cy="14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 мамочкой и папочкой</a:t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старались от души!</a:t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 сделали поделок!</a:t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они все хороши! 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442" y="777305"/>
            <a:ext cx="1977684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" y="656674"/>
            <a:ext cx="1881068" cy="2508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1" y="3950317"/>
            <a:ext cx="2067694" cy="275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17251"/>
            <a:ext cx="2016224" cy="268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66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7476" r="21650" b="9839"/>
          <a:stretch/>
        </p:blipFill>
        <p:spPr>
          <a:xfrm>
            <a:off x="2411760" y="1531043"/>
            <a:ext cx="6058959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877272"/>
            <a:ext cx="7200800" cy="86409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552" y="0"/>
            <a:ext cx="8064896" cy="1531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прошлый уходит от нас,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тигра мы теперь встречаем дружно!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Настанет скоро его звездный час,</a:t>
            </a:r>
            <a:b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мы достигнем всего, что нам нужно!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1701" r="5349" b="1701"/>
          <a:stretch/>
        </p:blipFill>
        <p:spPr>
          <a:xfrm>
            <a:off x="188105" y="1899244"/>
            <a:ext cx="2448272" cy="3465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46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147248" cy="122413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Пояснительная записка: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98" y="188639"/>
            <a:ext cx="2696638" cy="61926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472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Цели и задачи: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Создание позитивного настроя в преддверии Нового года;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С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оздание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условий для формирования представлений о Новом годе как веселом и добром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празднике;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ознакомить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детей с правилами украшения елки, расширять сведения детей о предметах, опасных в противопожарном отношении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Укреплять связи дошкольного учреждения с семьей. Побуждать родителей к совместной творческой деятельности с детьми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оспитывать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чувство удовлетворения от участия в коллективной праздничной деятельности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Сплочение детского коллектива.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       Сроки реализации: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с 06.12.21. по 24.12.21.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       Участники: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дети средней группы «Колокольчики», воспитатели и родители.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328524-blacka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0" y="0"/>
            <a:ext cx="9144000" cy="685800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 сказку новогоднюю </a:t>
            </a:r>
          </a:p>
          <a:p>
            <a:pPr marL="0" indent="0" algn="ctr">
              <a:buNone/>
            </a:pPr>
            <a:r>
              <a:rPr lang="ru-RU" sz="2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аходим в нашу группу,</a:t>
            </a:r>
          </a:p>
          <a:p>
            <a:pPr marL="0" indent="0" algn="ctr">
              <a:buNone/>
            </a:pPr>
            <a:r>
              <a:rPr lang="ru-RU" sz="2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словно волшебник </a:t>
            </a:r>
          </a:p>
          <a:p>
            <a:pPr marL="0" indent="0" algn="ctr">
              <a:buNone/>
            </a:pPr>
            <a:r>
              <a:rPr lang="ru-RU" sz="2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ротягивает нам руку!</a:t>
            </a:r>
            <a:endParaRPr lang="ru-RU" sz="29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24138"/>
          <a:stretch/>
        </p:blipFill>
        <p:spPr>
          <a:xfrm>
            <a:off x="1115616" y="2420888"/>
            <a:ext cx="7062639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5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1" y="1355896"/>
            <a:ext cx="5657867" cy="42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5785848"/>
            <a:ext cx="8147247" cy="955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тигренка приглашаем на этот Новый год,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Сплясать с ним обещаем веселый хоровод!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43304"/>
            <a:ext cx="2841780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0"/>
            <a:ext cx="8219256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тигренка наступает</a:t>
            </a:r>
            <a:b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Большой радости желает!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9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4000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-171400"/>
            <a:ext cx="8640960" cy="18499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6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16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раз под новый год сказка в гости к нам придет!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заснеженным тропинкам идет сказка невидимкой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Ровно в полночь динь-динь-дон ты услышишь тихий звон.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сказка в дом вошла! Тише-тише, вот она…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1780"/>
          <a:stretch/>
        </p:blipFill>
        <p:spPr>
          <a:xfrm>
            <a:off x="1771142" y="1605205"/>
            <a:ext cx="5472608" cy="4302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5992269"/>
            <a:ext cx="3456382" cy="864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5359" y="1389289"/>
            <a:ext cx="1877973" cy="4956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9290"/>
            <a:ext cx="1877973" cy="495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"/>
            <a:ext cx="8568952" cy="278092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Кружась легко и неумело,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Снежинка села на стекло.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Шел ночью снег густой и белый –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снега в комнате светло.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Чуть порошит пушок летучий,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солнце зимнее встает.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каждый день – полней и лучше,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Полней и лучше Новый Год.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3"/>
          <a:stretch/>
        </p:blipFill>
        <p:spPr>
          <a:xfrm>
            <a:off x="1891585" y="2636912"/>
            <a:ext cx="5222330" cy="4077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476672"/>
            <a:ext cx="1877973" cy="4956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3" y="476670"/>
            <a:ext cx="1877973" cy="4956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99" y="5978509"/>
            <a:ext cx="345638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6087589" cy="259228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окна кистью белой</a:t>
            </a:r>
            <a:b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Мороз разрисовал.</a:t>
            </a:r>
            <a:b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Снегом полюшко одел он,</a:t>
            </a:r>
            <a:b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Снегом садик закидал.</a:t>
            </a:r>
            <a:b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 к снегу не привыкнем,</a:t>
            </a:r>
            <a:b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 в шубу спрячем нос?</a:t>
            </a:r>
            <a:b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как выйдем да как крикнем:</a:t>
            </a:r>
            <a:b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Здравствуй, Дедушка Мороз!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18" y="3319739"/>
            <a:ext cx="3456382" cy="864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05" y="152638"/>
            <a:ext cx="3406521" cy="4542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987" y="-15371"/>
            <a:ext cx="1877973" cy="4956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7"/>
          <a:stretch/>
        </p:blipFill>
        <p:spPr>
          <a:xfrm>
            <a:off x="5928208" y="4848940"/>
            <a:ext cx="2618924" cy="1728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4" y="3487783"/>
            <a:ext cx="2298096" cy="3064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172" y="161224"/>
            <a:ext cx="1877973" cy="4956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53" y="4379931"/>
            <a:ext cx="2722810" cy="2042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97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4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6632"/>
            <a:ext cx="7272808" cy="288714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вперед летит,</a:t>
            </a:r>
            <a:b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Тигр к ребятам поспешит:</a:t>
            </a:r>
            <a:b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 подарками одарит,</a:t>
            </a:r>
            <a:b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под праздник рассмешит,</a:t>
            </a:r>
            <a:b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Спешит Тигр в хоровод,</a:t>
            </a:r>
            <a:b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Наступает его год!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93512"/>
            <a:ext cx="2545042" cy="3393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6" y="3140968"/>
            <a:ext cx="2625756" cy="350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18" y="3212976"/>
            <a:ext cx="257175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3699"/>
            <a:ext cx="2212558" cy="2950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8" y="53699"/>
            <a:ext cx="2212558" cy="2950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36" y="2255826"/>
            <a:ext cx="345638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6632"/>
            <a:ext cx="7272808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Метель волшебной вьюгой 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Снежинки закружила!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вмиг наши окна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удно преобразила!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b="6282"/>
          <a:stretch/>
        </p:blipFill>
        <p:spPr>
          <a:xfrm>
            <a:off x="307536" y="3259945"/>
            <a:ext cx="2541163" cy="3505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6" b="4634"/>
          <a:stretch/>
        </p:blipFill>
        <p:spPr>
          <a:xfrm>
            <a:off x="6216653" y="3143535"/>
            <a:ext cx="2653558" cy="3621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88" y="188640"/>
            <a:ext cx="2055423" cy="2740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7" y="188640"/>
            <a:ext cx="2235128" cy="2980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99" y="2063904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771800" y="4149080"/>
            <a:ext cx="37127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окна – загляденье</a:t>
            </a:r>
            <a:b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 подарят радость без сомнения!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933</TotalTime>
  <Words>373</Words>
  <Application>Microsoft Office PowerPoint</Application>
  <PresentationFormat>Экран (4:3)</PresentationFormat>
  <Paragraphs>67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Тема Office</vt:lpstr>
      <vt:lpstr>  Муниципальное бюджетное дошкольное образовательное учреждение «Детский сад «Радужный» п. Зональная Станция» Томского района </vt:lpstr>
      <vt:lpstr>Пояснительная записка: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двери Новый год стучится, Дед Мороз к нам в гости мчится!</vt:lpstr>
      <vt:lpstr>Презентация PowerPoint</vt:lpstr>
      <vt:lpstr>Наши детки нарядили вот такую елочку, Красотою одарили каждую иголочку!</vt:lpstr>
      <vt:lpstr>Елочка, ты елка, елка просто диво! Посмотрите сами, как она красива!</vt:lpstr>
      <vt:lpstr>Смотрю на новогодние игрушки, Мечтаю, как украсить праздник нужно. И Дед Мороз тогда доволен будет, Подарит ярко-праздничное чудо.  </vt:lpstr>
      <vt:lpstr>А еще - вот такой прекрасной выставкой мы украсили нашу приемную!!!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Новогоднее оформление группы «Колокольчик» на тему:  «Чудеса по Новый Год!»</dc:title>
  <dc:creator>Колокольчики</dc:creator>
  <cp:lastModifiedBy>79528</cp:lastModifiedBy>
  <cp:revision>74</cp:revision>
  <dcterms:created xsi:type="dcterms:W3CDTF">2018-02-16T06:19:37Z</dcterms:created>
  <dcterms:modified xsi:type="dcterms:W3CDTF">2022-01-24T15:41:13Z</dcterms:modified>
</cp:coreProperties>
</file>