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0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7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5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4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3188-A0CC-40EB-BF9C-0FAA545D3D6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AB76-EC38-447C-96F1-B9B03A01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10206" r="6867" b="17264"/>
          <a:stretch/>
        </p:blipFill>
        <p:spPr bwMode="auto">
          <a:xfrm>
            <a:off x="4788024" y="840260"/>
            <a:ext cx="4040879" cy="24961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33075" r="1352" b="6520"/>
          <a:stretch/>
        </p:blipFill>
        <p:spPr bwMode="auto">
          <a:xfrm>
            <a:off x="3635896" y="3861048"/>
            <a:ext cx="5320182" cy="25006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immz\OneDrive\Рабочий стол\12_101945_1_1469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" y="116633"/>
            <a:ext cx="4399732" cy="18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978" y="2132856"/>
            <a:ext cx="4091990" cy="2304256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День матери в гр. Капельки отметили очень творчески. Ребята подготовили коллективный плакат с пожеланиями, аппликацию-портрет своей мамы и поздравительные открытки.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mmz\OneDrive\Рабочий стол\otkrytka-s-dnem-materi-s-krasivymi-stikh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282176" cy="31980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248" r="359" b="1330"/>
          <a:stretch/>
        </p:blipFill>
        <p:spPr bwMode="auto">
          <a:xfrm>
            <a:off x="4238368" y="2520778"/>
            <a:ext cx="4553464" cy="32498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61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День матери в гр. Капельки отметили очень творчески. Ребята подготовили коллективный плакат с пожеланиями, аппликацию-портрет своей мамы и поздравительные открытки.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R</dc:creator>
  <cp:lastModifiedBy>Yulia R</cp:lastModifiedBy>
  <cp:revision>4</cp:revision>
  <dcterms:created xsi:type="dcterms:W3CDTF">2021-11-28T09:17:19Z</dcterms:created>
  <dcterms:modified xsi:type="dcterms:W3CDTF">2021-11-28T10:21:13Z</dcterms:modified>
</cp:coreProperties>
</file>