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79" r:id="rId3"/>
    <p:sldId id="258" r:id="rId4"/>
    <p:sldId id="274" r:id="rId5"/>
    <p:sldId id="259" r:id="rId6"/>
    <p:sldId id="275" r:id="rId7"/>
    <p:sldId id="278" r:id="rId8"/>
    <p:sldId id="277" r:id="rId9"/>
    <p:sldId id="281" r:id="rId10"/>
    <p:sldId id="283" r:id="rId11"/>
    <p:sldId id="282" r:id="rId12"/>
    <p:sldId id="280" r:id="rId13"/>
    <p:sldId id="285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золотая</a:t>
            </a:r>
            <a:endParaRPr lang="ru-RU" sz="6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F:\Новая папка\ручеек\IMG_878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-13295" r="29087" b="16475"/>
          <a:stretch/>
        </p:blipFill>
        <p:spPr bwMode="auto">
          <a:xfrm>
            <a:off x="1331640" y="952246"/>
            <a:ext cx="6696745" cy="512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39699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\ручеек\IMG_88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r="16182"/>
          <a:stretch/>
        </p:blipFill>
        <p:spPr bwMode="auto">
          <a:xfrm>
            <a:off x="467544" y="548680"/>
            <a:ext cx="3505200" cy="395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Новая папка\ручеек\IMG_88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r="7320"/>
          <a:stretch/>
        </p:blipFill>
        <p:spPr bwMode="auto">
          <a:xfrm>
            <a:off x="4067944" y="2204864"/>
            <a:ext cx="4461164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54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\ручеек\IMG_88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54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\ручеек\IMG_88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54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\ручеек\IMG_88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175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\ручеек\IMG_88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175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\ручеек\IMG_87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3857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\ручеек\IMG_87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3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\ручеек\IMG_88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7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0506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Новая папка\ручеек\IMG_88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2" r="22480"/>
          <a:stretch/>
        </p:blipFill>
        <p:spPr bwMode="auto">
          <a:xfrm>
            <a:off x="611560" y="548680"/>
            <a:ext cx="2642948" cy="392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Новая папка\ручеек\IMG_88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/>
          <a:stretch/>
        </p:blipFill>
        <p:spPr bwMode="auto">
          <a:xfrm>
            <a:off x="3713018" y="2492896"/>
            <a:ext cx="5071215" cy="395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Новая папка\ручеек\IMG_87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410373" cy="327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Новая папка\ручеек\IMG_88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10372" cy="3132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564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\ручеек\IMG_88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1" y="476672"/>
            <a:ext cx="8280919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001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\ручеек\IMG_88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3816424" cy="282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Новая папка\ручеек\IMG_88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4" y="3573016"/>
            <a:ext cx="4122340" cy="2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овая папка\ручеек\IMG_88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9" y="461740"/>
            <a:ext cx="4122340" cy="284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Новая папка\ручеек\IMG_88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9" y="3573016"/>
            <a:ext cx="3652725" cy="2705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001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Новая папка\ручеек\IMG_88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4" r="6153"/>
          <a:stretch/>
        </p:blipFill>
        <p:spPr bwMode="auto">
          <a:xfrm>
            <a:off x="1763688" y="980728"/>
            <a:ext cx="554461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54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Старый</cp:lastModifiedBy>
  <cp:revision>5</cp:revision>
  <dcterms:created xsi:type="dcterms:W3CDTF">2021-03-22T15:28:10Z</dcterms:created>
  <dcterms:modified xsi:type="dcterms:W3CDTF">2021-10-25T02:53:06Z</dcterms:modified>
</cp:coreProperties>
</file>