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168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ксана\Desktop\рдт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49" y="34356"/>
            <a:ext cx="9274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18" y="188640"/>
            <a:ext cx="8262279" cy="3600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МБДОУ «Детский сад «Радужный» </a:t>
            </a:r>
            <a:b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п. Зональная Станция. Томский района</a:t>
            </a:r>
            <a:b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Группа </a:t>
            </a: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«Ромашки</a:t>
            </a: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фото</a:t>
            </a: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репортаж</a:t>
            </a:r>
            <a:endParaRPr lang="ru-RU" b="1" dirty="0">
              <a:ln w="11430"/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280920" cy="7940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Воспитатели: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Григораш Любовь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Валентиновна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Асауленко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Светлана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Сидоровна</a:t>
            </a:r>
          </a:p>
          <a:p>
            <a:pPr algn="r">
              <a:lnSpc>
                <a:spcPct val="70000"/>
              </a:lnSpc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detskie_pesni_-_buratino_(zaycev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61" y="62224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3352"/>
      </p:ext>
    </p:extLst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Девиз группы «Ромашки»</a:t>
            </a:r>
            <a:r>
              <a:rPr lang="ru-RU" sz="60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6000" b="1" dirty="0">
              <a:ln w="11430"/>
              <a:solidFill>
                <a:schemeClr val="accent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211144" cy="439248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Серединки жёлтые, </a:t>
            </a:r>
          </a:p>
          <a:p>
            <a:pPr marL="0" indent="0" algn="ctr">
              <a:buNone/>
            </a:pP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Лепесточки белые,</a:t>
            </a:r>
          </a:p>
          <a:p>
            <a:pPr marL="0" indent="0" algn="ctr">
              <a:buNone/>
            </a:pP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Мы детишки умные, </a:t>
            </a:r>
          </a:p>
          <a:p>
            <a:pPr marL="0" indent="0" algn="ctr">
              <a:buNone/>
            </a:pP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Добрые и смелые!</a:t>
            </a:r>
            <a:endParaRPr lang="ru-RU" sz="5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1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checker/>
      </p:transition>
    </mc:Choice>
    <mc:Fallback xmlns="">
      <p:transition spd="slow" advClick="0" advTm="9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062" y="26064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Столько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света! Столько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солнца! Столько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зелени кругом!</a:t>
            </a:r>
            <a:b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Наступило снова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лето, и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тепло пришло к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наш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двор.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3"/>
            <a:ext cx="2592288" cy="325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23678" r="4360"/>
          <a:stretch/>
        </p:blipFill>
        <p:spPr>
          <a:xfrm>
            <a:off x="2915816" y="2348880"/>
            <a:ext cx="3096344" cy="366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14483" r="16283" b="11035"/>
          <a:stretch/>
        </p:blipFill>
        <p:spPr>
          <a:xfrm>
            <a:off x="6012160" y="1484784"/>
            <a:ext cx="2808312" cy="339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Ярко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солнце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светит, в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воздухе тепло.</a:t>
            </a:r>
            <a:b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куда ни взглянешь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всё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кругом светло!</a:t>
            </a:r>
            <a:b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 лугу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пестреют яркие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цветы.</a:t>
            </a:r>
            <a:b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Золотом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облиты темные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листы.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" r="13218" b="8046"/>
          <a:stretch/>
        </p:blipFill>
        <p:spPr>
          <a:xfrm>
            <a:off x="395536" y="1988840"/>
            <a:ext cx="3672408" cy="468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15977" b="25977"/>
          <a:stretch/>
        </p:blipFill>
        <p:spPr>
          <a:xfrm>
            <a:off x="4788025" y="1934660"/>
            <a:ext cx="3795418" cy="486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16372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060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Мы 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гуляли,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загорали, на участке мы играли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b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скамеечку присели  и на солнышке сомлели.</a:t>
            </a: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124744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30216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06" y="1118547"/>
            <a:ext cx="2653478" cy="353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9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Мы со спортом подружились, весело  играли.</a:t>
            </a:r>
            <a:br>
              <a:rPr lang="ru-RU" sz="31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на солнышке  гурьбой  дружно </a:t>
            </a:r>
            <a:r>
              <a:rPr lang="ru-RU" sz="31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загарали</a:t>
            </a:r>
            <a:r>
              <a:rPr lang="ru-RU" sz="31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sz="31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3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3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5" b="16322"/>
          <a:stretch/>
        </p:blipFill>
        <p:spPr>
          <a:xfrm>
            <a:off x="323528" y="1482301"/>
            <a:ext cx="4280520" cy="413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891970" cy="518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Хорошо</a:t>
            </a:r>
            <a:r>
              <a:rPr lang="ru-RU" sz="31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привольно летом: </a:t>
            </a:r>
            <a:r>
              <a:rPr lang="ru-RU" sz="31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зеленеет </a:t>
            </a:r>
            <a:r>
              <a:rPr lang="ru-RU" sz="31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тёмный лес, Смотрит с ласковым приветом </a:t>
            </a:r>
            <a:r>
              <a:rPr lang="ru-RU" sz="31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солнце </a:t>
            </a:r>
            <a:r>
              <a:rPr lang="ru-RU" sz="31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жаркое с небес.</a:t>
            </a:r>
            <a:br>
              <a:rPr lang="ru-RU" sz="31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3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3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80" y="3096743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623336" cy="271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2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Почему </a:t>
            </a:r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для всех </a:t>
            </a:r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ребят лета </a:t>
            </a:r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 хватает?</a:t>
            </a:r>
            <a:b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Лето, словно </a:t>
            </a:r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шоколад, очень </a:t>
            </a:r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быстро тает!</a:t>
            </a:r>
            <a:r>
              <a:rPr lang="ru-RU" sz="6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8609" r="7308" b="13232"/>
          <a:stretch/>
        </p:blipFill>
        <p:spPr>
          <a:xfrm>
            <a:off x="867103" y="1484784"/>
            <a:ext cx="7173311" cy="49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укн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 smtClean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100" b="1" dirty="0">
                <a:ln w="1143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6"/>
          <a:stretch/>
        </p:blipFill>
        <p:spPr>
          <a:xfrm>
            <a:off x="1115616" y="404664"/>
            <a:ext cx="6629400" cy="42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44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«Детский сад «Радужный»  п. Зональная Станция. Томский района   Группа «Ромашки» фоторепортаж</vt:lpstr>
      <vt:lpstr>Девиз группы «Ромашки» </vt:lpstr>
      <vt:lpstr>Столько света! Столько солнца! Столько зелени кругом! Наступило снова лето, и тепло пришло к наш в двор.</vt:lpstr>
      <vt:lpstr>  Ярко солнце светит, в воздухе тепло. И куда ни взглянешь - всё кругом светло! По лугу пестреют яркие цветы. Золотом облиты темные листы.</vt:lpstr>
      <vt:lpstr> Мы гуляли, загорали, на участке мы играли. На скамеечку присели  и на солнышке сомлели. </vt:lpstr>
      <vt:lpstr>    Мы со спортом подружились, весело  играли. И на солнышке  гурьбой  дружно загарали.  </vt:lpstr>
      <vt:lpstr>    Хорошо, привольно летом: зеленеет тёмный лес, Смотрит с ласковым приветом солнце жаркое с небес.  </vt:lpstr>
      <vt:lpstr>   - Почему для всех ребят лета не хватает? - Лето, словно шоколад, очень быстро тает!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Наташа</cp:lastModifiedBy>
  <cp:revision>55</cp:revision>
  <dcterms:created xsi:type="dcterms:W3CDTF">2018-10-10T15:17:34Z</dcterms:created>
  <dcterms:modified xsi:type="dcterms:W3CDTF">2021-09-21T03:46:18Z</dcterms:modified>
</cp:coreProperties>
</file>