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568951" cy="5184576"/>
          </a:xfrm>
          <a:prstGeom prst="rect">
            <a:avLst/>
          </a:prstGeom>
        </p:spPr>
      </p:pic>
      <p:sp>
        <p:nvSpPr>
          <p:cNvPr id="17" name="Горизонтальный свиток 16"/>
          <p:cNvSpPr/>
          <p:nvPr/>
        </p:nvSpPr>
        <p:spPr>
          <a:xfrm>
            <a:off x="395536" y="4581128"/>
            <a:ext cx="8496944" cy="208823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Девчонки – хохотушки, принимайте поздравления от мальчишек - шалунишек</a:t>
            </a:r>
            <a:endParaRPr lang="ru-RU" sz="3200" b="1" dirty="0">
              <a:ln w="11430"/>
              <a:gradFill>
                <a:gsLst>
                  <a:gs pos="0">
                    <a:srgbClr val="4584D3">
                      <a:tint val="70000"/>
                      <a:satMod val="245000"/>
                    </a:srgbClr>
                  </a:gs>
                  <a:gs pos="75000">
                    <a:srgbClr val="4584D3">
                      <a:tint val="90000"/>
                      <a:shade val="60000"/>
                      <a:satMod val="240000"/>
                    </a:srgbClr>
                  </a:gs>
                  <a:gs pos="100000">
                    <a:srgbClr val="4584D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02624" cy="16965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У девчат сегодня праздник-</a:t>
            </a:r>
            <a:b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Скажет вам любой проказник:</a:t>
            </a:r>
            <a:b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Они – нежные создания,</a:t>
            </a:r>
            <a:b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Нужно им всегда внимание!</a:t>
            </a:r>
            <a:b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endParaRPr lang="ru-RU" sz="24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16616" y="357301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/>
          <a:stretch/>
        </p:blipFill>
        <p:spPr>
          <a:xfrm>
            <a:off x="6123708" y="1813164"/>
            <a:ext cx="2660251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3059832" y="4305118"/>
            <a:ext cx="2966794" cy="237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t="1251" r="25757" b="1"/>
          <a:stretch/>
        </p:blipFill>
        <p:spPr>
          <a:xfrm>
            <a:off x="695978" y="1776309"/>
            <a:ext cx="2008222" cy="254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79912" y="1835532"/>
            <a:ext cx="198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Book Antiqua" panose="02040602050305030304" pitchFamily="18" charset="0"/>
              </a:rPr>
              <a:t>Даа</a:t>
            </a:r>
            <a:r>
              <a:rPr lang="ru-RU" sz="2000" dirty="0" smtClean="0">
                <a:latin typeface="Book Antiqua" panose="02040602050305030304" pitchFamily="18" charset="0"/>
              </a:rPr>
              <a:t>… задача!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55097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Что</a:t>
            </a:r>
            <a:r>
              <a:rPr lang="en-US" sz="2000" dirty="0" smtClean="0">
                <a:latin typeface="Book Antiqua" panose="02040602050305030304" pitchFamily="18" charset="0"/>
              </a:rPr>
              <a:t>? </a:t>
            </a:r>
            <a:r>
              <a:rPr lang="ru-RU" sz="2000" dirty="0" smtClean="0">
                <a:latin typeface="Book Antiqua" panose="02040602050305030304" pitchFamily="18" charset="0"/>
              </a:rPr>
              <a:t>Где</a:t>
            </a:r>
            <a:r>
              <a:rPr lang="en-US" sz="2000" dirty="0" smtClean="0">
                <a:latin typeface="Book Antiqua" panose="02040602050305030304" pitchFamily="18" charset="0"/>
              </a:rPr>
              <a:t>? </a:t>
            </a:r>
            <a:r>
              <a:rPr lang="ru-RU" sz="2000" dirty="0" smtClean="0">
                <a:latin typeface="Book Antiqua" panose="02040602050305030304" pitchFamily="18" charset="0"/>
              </a:rPr>
              <a:t>Кому</a:t>
            </a:r>
            <a:r>
              <a:rPr lang="en-US" sz="2000" dirty="0" smtClean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?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4320252"/>
            <a:ext cx="255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Ничего… полежим, подумаем, сделаем.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5197302"/>
            <a:ext cx="1296110" cy="157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" b="26823"/>
          <a:stretch/>
        </p:blipFill>
        <p:spPr>
          <a:xfrm>
            <a:off x="3499113" y="2067601"/>
            <a:ext cx="2088232" cy="2073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4224"/>
          <a:stretch/>
        </p:blipFill>
        <p:spPr>
          <a:xfrm>
            <a:off x="322307" y="5009662"/>
            <a:ext cx="1993493" cy="176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4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Сегодня бабочку надену</a:t>
            </a:r>
            <a:b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И причешусь, как кавалер.</a:t>
            </a:r>
            <a:b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Восьмого марта джентльмену</a:t>
            </a:r>
            <a:b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Всем нужно показать пример</a:t>
            </a:r>
            <a:endParaRPr lang="ru-RU" sz="24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53" y="1639782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19" y="1543771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68" y="1476921"/>
            <a:ext cx="2097858" cy="279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53" y="4258556"/>
            <a:ext cx="1921480" cy="256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84" y="4328081"/>
            <a:ext cx="1779466" cy="237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3" y="1476921"/>
            <a:ext cx="2120399" cy="282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8" y="4259830"/>
            <a:ext cx="1961267" cy="261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1" y="4287749"/>
            <a:ext cx="1846154" cy="246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4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Девчонки- хохотушки,</a:t>
            </a:r>
            <a:br>
              <a:rPr lang="ru-RU" sz="27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Смешинки и болтушки!</a:t>
            </a:r>
            <a:br>
              <a:rPr lang="ru-RU" sz="27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Они чудесны и прекрасны,</a:t>
            </a:r>
            <a:br>
              <a:rPr lang="ru-RU" sz="27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Без них не сможем – это ясно</a:t>
            </a:r>
            <a:r>
              <a:rPr lang="ru-RU" sz="2800" b="1" dirty="0" smtClean="0">
                <a:solidFill>
                  <a:srgbClr val="00B050"/>
                </a:solidFill>
              </a:rPr>
              <a:t>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36780"/>
            <a:ext cx="1974416" cy="263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6" y="1436779"/>
            <a:ext cx="1973591" cy="263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72" y="4179524"/>
            <a:ext cx="1883327" cy="251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16465"/>
            <a:ext cx="192596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1940"/>
            <a:ext cx="1691934" cy="22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1" y="1436780"/>
            <a:ext cx="1973591" cy="263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r="26488" b="9826"/>
          <a:stretch/>
        </p:blipFill>
        <p:spPr>
          <a:xfrm rot="5400000">
            <a:off x="4583254" y="1584255"/>
            <a:ext cx="2512730" cy="217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3939" r="23207" b="31920"/>
          <a:stretch/>
        </p:blipFill>
        <p:spPr>
          <a:xfrm>
            <a:off x="4641010" y="4116465"/>
            <a:ext cx="2286716" cy="250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4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280" y="8870"/>
            <a:ext cx="6923112" cy="1886296"/>
          </a:xfr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Принцессы – поголовно!</a:t>
            </a:r>
            <a:br>
              <a:rPr lang="ru-RU" sz="2400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Прекрасны – безусловно!</a:t>
            </a:r>
            <a:br>
              <a:rPr lang="ru-RU" sz="2400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Мы их – не обижаем,</a:t>
            </a:r>
            <a:br>
              <a:rPr lang="ru-RU" sz="2400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А, надо, защищаем.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8" y="1801890"/>
            <a:ext cx="1503465" cy="200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84" y="1849012"/>
            <a:ext cx="1468124" cy="195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74" y="1886297"/>
            <a:ext cx="1513232" cy="201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2" y="1886297"/>
            <a:ext cx="1513231" cy="201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36" y="4208918"/>
            <a:ext cx="1555947" cy="207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149079"/>
            <a:ext cx="1600825" cy="213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71791"/>
            <a:ext cx="1583792" cy="211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40" y="1978293"/>
            <a:ext cx="1444234" cy="192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4" y="1886296"/>
            <a:ext cx="1539524" cy="205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68" y="4149080"/>
            <a:ext cx="1600825" cy="213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80" y="4203300"/>
            <a:ext cx="1560160" cy="208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59" y="4208918"/>
            <a:ext cx="1502035" cy="207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87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5" y="188640"/>
            <a:ext cx="8229600" cy="187210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Нам нравятся – девчонки,</a:t>
            </a:r>
            <a:b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Нам нравится – весна,</a:t>
            </a:r>
            <a:b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Будьте счастливы, прекрасны,</a:t>
            </a:r>
            <a:b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Вдохновляйте нас всегда.</a:t>
            </a:r>
            <a:b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endParaRPr lang="ru-RU" sz="28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3144304" y="1872108"/>
            <a:ext cx="2783383" cy="2064425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ea typeface="Calibri"/>
                <a:cs typeface="Times New Roman"/>
              </a:rPr>
              <a:t>Ваня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Мне нравятся  Даша Михайлова, Настя и Даша Попова – очень  красивые,  всегда играют со мной.  Желаю им здоровья и счастья.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4" y="1837895"/>
            <a:ext cx="2800090" cy="2098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02" y="1872108"/>
            <a:ext cx="2915816" cy="2204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4" y="4526789"/>
            <a:ext cx="2988440" cy="2299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83" y="4526787"/>
            <a:ext cx="2952328" cy="2299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77" y="4674569"/>
            <a:ext cx="2947896" cy="2156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Все – девочки – чудесные создания, </a:t>
            </a:r>
            <a:b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Мы ими, несомненно, восхищаемся,</a:t>
            </a:r>
            <a:b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Но их капризам, точно – удивляемся.</a:t>
            </a:r>
            <a:endParaRPr lang="ru-RU" sz="28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9684"/>
            <a:ext cx="2315190" cy="1789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723"/>
            <a:ext cx="2160430" cy="1796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29" y="1921354"/>
            <a:ext cx="2237541" cy="1719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17193"/>
            <a:ext cx="2315191" cy="1876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86597"/>
            <a:ext cx="2153932" cy="1806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2734" y="4337984"/>
            <a:ext cx="33734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С 8 Марта, девочки,</a:t>
            </a:r>
            <a:b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Вас мы поздравляем!</a:t>
            </a:r>
            <a:b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Много счастья, радости</a:t>
            </a:r>
            <a:b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И добра желаем!</a:t>
            </a:r>
            <a:b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Всех подрастающих принцесс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В День женский поздравляем,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И в жизни множества чудес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И добрых дней желаем!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7" t="27294" r="12287"/>
          <a:stretch/>
        </p:blipFill>
        <p:spPr>
          <a:xfrm>
            <a:off x="683568" y="1698817"/>
            <a:ext cx="7536796" cy="47545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/>
          <a:stretch/>
        </p:blipFill>
        <p:spPr>
          <a:xfrm>
            <a:off x="827584" y="5417127"/>
            <a:ext cx="1152128" cy="120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/>
          <a:stretch/>
        </p:blipFill>
        <p:spPr>
          <a:xfrm>
            <a:off x="1691680" y="5417126"/>
            <a:ext cx="1069851" cy="123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13418" r="32106" b="-13418"/>
          <a:stretch/>
        </p:blipFill>
        <p:spPr>
          <a:xfrm>
            <a:off x="7627205" y="5562292"/>
            <a:ext cx="699015" cy="129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/>
          <a:stretch/>
        </p:blipFill>
        <p:spPr>
          <a:xfrm>
            <a:off x="2483768" y="5453703"/>
            <a:ext cx="1368152" cy="1165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7" t="14486" r="3307"/>
          <a:stretch/>
        </p:blipFill>
        <p:spPr>
          <a:xfrm>
            <a:off x="3347865" y="5417127"/>
            <a:ext cx="1440160" cy="123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2" b="4425"/>
          <a:stretch/>
        </p:blipFill>
        <p:spPr>
          <a:xfrm>
            <a:off x="4433276" y="5541817"/>
            <a:ext cx="1069851" cy="104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/>
          <a:stretch/>
        </p:blipFill>
        <p:spPr>
          <a:xfrm>
            <a:off x="5148064" y="5541817"/>
            <a:ext cx="1285875" cy="111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3869"/>
          <a:stretch/>
        </p:blipFill>
        <p:spPr>
          <a:xfrm>
            <a:off x="7092280" y="5541818"/>
            <a:ext cx="1069851" cy="111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/>
          <a:stretch/>
        </p:blipFill>
        <p:spPr bwMode="auto">
          <a:xfrm>
            <a:off x="6084168" y="5562292"/>
            <a:ext cx="1296144" cy="11790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703</TotalTime>
  <Words>88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У девчат сегодня праздник- Скажет вам любой проказник: Они – нежные создания, Нужно им всегда внимание! </vt:lpstr>
      <vt:lpstr>Сегодня бабочку надену И причешусь, как кавалер. Восьмого марта джентльмену Всем нужно показать пример</vt:lpstr>
      <vt:lpstr>Девчонки- хохотушки, Смешинки и болтушки! Они чудесны и прекрасны, Без них не сможем – это ясно!</vt:lpstr>
      <vt:lpstr>Принцессы – поголовно! Прекрасны – безусловно! Мы их – не обижаем, А, надо, защищаем.</vt:lpstr>
      <vt:lpstr>Нам нравятся – девчонки, Нам нравится – весна, Будьте счастливы, прекрасны, Вдохновляйте нас всегда. </vt:lpstr>
      <vt:lpstr>Все – девочки – чудесные создания,  Мы ими, несомненно, восхищаемся, Но их капризам, точно – удивляемся.</vt:lpstr>
      <vt:lpstr>Всех подрастающих принцесс В День женский поздравляем, И в жизни множества чудес И добрых дней желаем!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Ромашки</dc:creator>
  <cp:lastModifiedBy>Наташа</cp:lastModifiedBy>
  <cp:revision>43</cp:revision>
  <dcterms:created xsi:type="dcterms:W3CDTF">2021-03-07T11:06:09Z</dcterms:created>
  <dcterms:modified xsi:type="dcterms:W3CDTF">2021-03-08T10:55:21Z</dcterms:modified>
</cp:coreProperties>
</file>