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0" r:id="rId9"/>
    <p:sldId id="265" r:id="rId10"/>
    <p:sldId id="261" r:id="rId11"/>
    <p:sldId id="269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D1D44-A49A-4160-A755-00A66412D158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FE0AF-E5CF-4314-AC45-60673D48D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581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FE0AF-E5CF-4314-AC45-60673D48D91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45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826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394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0763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78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4595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534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175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796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265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0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12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61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8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571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405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22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B2F82-DB33-44C0-AFB0-C986C4D8D0F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3C798E7-FD3A-4088-9727-629F88923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53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4" y="443346"/>
            <a:ext cx="8092642" cy="43340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«Радужный» п. Зональная Станция» Томского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по нравственно-патриотическому воспитанию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72945" y="5264727"/>
            <a:ext cx="2831667" cy="1136073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Бурова М.А.</a:t>
            </a:r>
          </a:p>
          <a:p>
            <a:pPr algn="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Гаак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3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6600" y="446233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задания на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5" y="2202873"/>
            <a:ext cx="2400398" cy="4170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21" y="2020708"/>
            <a:ext cx="3235589" cy="4406295"/>
          </a:xfrm>
          <a:prstGeom prst="rect">
            <a:avLst/>
          </a:prstGeom>
        </p:spPr>
      </p:pic>
      <p:pic>
        <p:nvPicPr>
          <p:cNvPr id="2" name="IMG_709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3802" y="1748592"/>
            <a:ext cx="2906783" cy="4678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14" y="-275"/>
            <a:ext cx="2190089" cy="1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8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2692" y="568037"/>
            <a:ext cx="8915400" cy="6511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83" y="1219200"/>
            <a:ext cx="7596126" cy="5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1870" y="444001"/>
            <a:ext cx="8911687" cy="62279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Стихотворение и рассказ собственного сочинения от родителей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6961" y="2175164"/>
            <a:ext cx="8915400" cy="377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/>
              <a:t>Мой Зональный родной,</a:t>
            </a:r>
          </a:p>
          <a:p>
            <a:pPr marL="0" indent="0" algn="ctr">
              <a:buNone/>
            </a:pPr>
            <a:r>
              <a:rPr lang="ru-RU" sz="2800" dirty="0" smtClean="0"/>
              <a:t>Я любуюсь тобой</a:t>
            </a:r>
          </a:p>
          <a:p>
            <a:pPr marL="0" indent="0" algn="ctr">
              <a:buNone/>
            </a:pPr>
            <a:r>
              <a:rPr lang="ru-RU" sz="2800" dirty="0" smtClean="0"/>
              <a:t>Каждый день, каждый час</a:t>
            </a:r>
          </a:p>
          <a:p>
            <a:pPr marL="0" indent="0" algn="ctr">
              <a:buNone/>
            </a:pPr>
            <a:r>
              <a:rPr lang="ru-RU" sz="2800" dirty="0" smtClean="0"/>
              <a:t>И мгновенье,</a:t>
            </a:r>
          </a:p>
          <a:p>
            <a:pPr marL="0" indent="0" algn="ctr">
              <a:buNone/>
            </a:pPr>
            <a:r>
              <a:rPr lang="ru-RU" sz="2800" dirty="0" smtClean="0"/>
              <a:t>Ты частица земли,</a:t>
            </a:r>
          </a:p>
          <a:p>
            <a:pPr marL="0" indent="0" algn="ctr">
              <a:buNone/>
            </a:pPr>
            <a:r>
              <a:rPr lang="ru-RU" sz="2800" dirty="0" smtClean="0"/>
              <a:t>Всей России,</a:t>
            </a:r>
          </a:p>
          <a:p>
            <a:pPr marL="0" indent="0" algn="ctr">
              <a:buNone/>
            </a:pPr>
            <a:r>
              <a:rPr lang="ru-RU" sz="2800" dirty="0" smtClean="0"/>
              <a:t>И горжусь я своим поселеньем!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088" y="1316182"/>
            <a:ext cx="2424545" cy="242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5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9143" y="2633020"/>
            <a:ext cx="10167111" cy="128089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Спасибо за внимание!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97306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8776" y="1662545"/>
            <a:ext cx="8915400" cy="3777622"/>
          </a:xfrm>
        </p:spPr>
        <p:txBody>
          <a:bodyPr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сотрудничества между семьей и педагогами дошкольного учреждения, создание атмосферы доверия и личностного успеха в совместной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для достижения результатов.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555" y="3666259"/>
            <a:ext cx="1915045" cy="319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3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7320" y="955963"/>
            <a:ext cx="9394969" cy="5652655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добрые, доверительные отношения с семьей каждого воспитанника группы;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приобщать родителей к участию в жизни группы 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расширять и повышать уровень знаний родителей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своей малой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одине 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к передаче положительного опыта в вопросах воспитания;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добиваться получения положительных эмоций от совместно выполненной деятельности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4779" y="527128"/>
            <a:ext cx="5259571" cy="495927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реализации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запланированной работы с родителями использовались следующие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 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взаимодействия: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1656" y="2909782"/>
            <a:ext cx="3673043" cy="3777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Анкетирование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426" y="263237"/>
            <a:ext cx="5152694" cy="624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9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09" y="220761"/>
            <a:ext cx="3405254" cy="4877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93" y="166254"/>
            <a:ext cx="3551197" cy="4932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09" y="5196243"/>
            <a:ext cx="3286991" cy="1661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60" y="5098472"/>
            <a:ext cx="3082204" cy="16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8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243356"/>
            <a:ext cx="3200400" cy="46432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053" y="243356"/>
            <a:ext cx="3641892" cy="4785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053" y="4929294"/>
            <a:ext cx="3641892" cy="1766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90" y="4929294"/>
            <a:ext cx="3470607" cy="16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0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20" y="138546"/>
            <a:ext cx="3771305" cy="51261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19" y="5122960"/>
            <a:ext cx="3771305" cy="1735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732" y="540326"/>
            <a:ext cx="5503599" cy="57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6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2329"/>
            <a:ext cx="12191999" cy="6366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Наглядно-информационные: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3490" y="858983"/>
            <a:ext cx="8913811" cy="138545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Консультации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Буклеты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Папка-передвижка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61" y="2410690"/>
            <a:ext cx="6673275" cy="41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38200" y="641112"/>
            <a:ext cx="4017820" cy="56727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6223" y="669958"/>
            <a:ext cx="4021111" cy="561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4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147</TotalTime>
  <Words>166</Words>
  <Application>Microsoft Office PowerPoint</Application>
  <PresentationFormat>Произвольный</PresentationFormat>
  <Paragraphs>30</Paragraphs>
  <Slides>13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Легкий дым</vt:lpstr>
      <vt:lpstr>Муниципальное бюджетное дошкольное образовательное учреждение «Детский сад «Радужный» п. Зональная Станция» Томского района      Работа с родителями по нравственно-патриотическому воспитанию</vt:lpstr>
      <vt:lpstr>Презентация PowerPoint</vt:lpstr>
      <vt:lpstr>Презентация PowerPoint</vt:lpstr>
      <vt:lpstr>Для реализации запланированной работы с родителями использовались следующие формы  взаимодействия:</vt:lpstr>
      <vt:lpstr>Презентация PowerPoint</vt:lpstr>
      <vt:lpstr>Презентация PowerPoint</vt:lpstr>
      <vt:lpstr>Презентация PowerPoint</vt:lpstr>
      <vt:lpstr>Наглядно-информационные:</vt:lpstr>
      <vt:lpstr>Презентация PowerPoint</vt:lpstr>
      <vt:lpstr>Презентация PowerPoint</vt:lpstr>
      <vt:lpstr>Презентация PowerPoint</vt:lpstr>
      <vt:lpstr>Стихотворение и рассказ собственного сочинения от родителей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«Радужный» п. Зональная Станция» Томского района      Работа с родителями по нравственно-патриотическому воспитанию</dc:title>
  <dc:creator>ТАТЬЯНА</dc:creator>
  <cp:lastModifiedBy>RePack by Diakov</cp:lastModifiedBy>
  <cp:revision>18</cp:revision>
  <dcterms:created xsi:type="dcterms:W3CDTF">2021-03-23T05:57:47Z</dcterms:created>
  <dcterms:modified xsi:type="dcterms:W3CDTF">2021-03-30T16:23:09Z</dcterms:modified>
</cp:coreProperties>
</file>