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3" r:id="rId2"/>
    <p:sldId id="258" r:id="rId3"/>
    <p:sldId id="259" r:id="rId4"/>
    <p:sldId id="262" r:id="rId5"/>
    <p:sldId id="263" r:id="rId6"/>
    <p:sldId id="264" r:id="rId7"/>
    <p:sldId id="265" r:id="rId8"/>
    <p:sldId id="261" r:id="rId9"/>
    <p:sldId id="268" r:id="rId10"/>
    <p:sldId id="269" r:id="rId11"/>
    <p:sldId id="272" r:id="rId12"/>
    <p:sldId id="270" r:id="rId13"/>
    <p:sldId id="271" r:id="rId14"/>
    <p:sldId id="26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Ручеек 08.03\41196941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Ручеек 08.03\IMG_68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08519" y="1484783"/>
            <a:ext cx="5328591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E:\Ручеек 08.03\IMG_6902.JPG"/>
          <p:cNvPicPr/>
          <p:nvPr/>
        </p:nvPicPr>
        <p:blipFill>
          <a:blip r:embed="rId3" cstate="print"/>
          <a:srcRect t="12597" r="25473" b="11112"/>
          <a:stretch>
            <a:fillRect/>
          </a:stretch>
        </p:blipFill>
        <p:spPr bwMode="auto">
          <a:xfrm rot="16200000">
            <a:off x="4337659" y="2079167"/>
            <a:ext cx="5149206" cy="352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Ручеек 08.03\IMG_69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8028657" cy="56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Ручеек 08.03\IMG_69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7668617" cy="540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Ручеек 08.03\IMG_69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7668617" cy="525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Ручеек 08.03\IMG_69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640959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Ручеек 08.03\IMG_68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784975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Ручеек 08.03\IMG_68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387531" y="1331747"/>
            <a:ext cx="5058444" cy="3348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Ручеек 08.03\IMG_6860.JPG"/>
          <p:cNvPicPr/>
          <p:nvPr/>
        </p:nvPicPr>
        <p:blipFill>
          <a:blip r:embed="rId3" cstate="print"/>
          <a:srcRect b="14583"/>
          <a:stretch>
            <a:fillRect/>
          </a:stretch>
        </p:blipFill>
        <p:spPr bwMode="auto">
          <a:xfrm rot="16200000">
            <a:off x="3779912" y="2060848"/>
            <a:ext cx="518457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Ручеек 08.03\IMG_68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36512" y="1340768"/>
            <a:ext cx="504056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E:\Ручеек 08.03\IMG_6817.JPG"/>
          <p:cNvPicPr/>
          <p:nvPr/>
        </p:nvPicPr>
        <p:blipFill>
          <a:blip r:embed="rId3" cstate="print"/>
          <a:srcRect r="23233" b="13408"/>
          <a:stretch>
            <a:fillRect/>
          </a:stretch>
        </p:blipFill>
        <p:spPr bwMode="auto">
          <a:xfrm rot="16200000">
            <a:off x="4437509" y="2195339"/>
            <a:ext cx="4562713" cy="342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Ручеек 08.03\IMG_6830.JPG"/>
          <p:cNvPicPr/>
          <p:nvPr/>
        </p:nvPicPr>
        <p:blipFill>
          <a:blip r:embed="rId2" cstate="print"/>
          <a:srcRect l="6574" r="7002"/>
          <a:stretch>
            <a:fillRect/>
          </a:stretch>
        </p:blipFill>
        <p:spPr bwMode="auto">
          <a:xfrm>
            <a:off x="1187624" y="908720"/>
            <a:ext cx="669674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Ручеек 08.03\IMG_68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568951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Ручеек 08.03\IMG_6856.JPG"/>
          <p:cNvPicPr/>
          <p:nvPr/>
        </p:nvPicPr>
        <p:blipFill>
          <a:blip r:embed="rId2" cstate="print"/>
          <a:srcRect l="6895" t="12988" r="6517" b="4995"/>
          <a:stretch>
            <a:fillRect/>
          </a:stretch>
        </p:blipFill>
        <p:spPr bwMode="auto">
          <a:xfrm>
            <a:off x="827584" y="692696"/>
            <a:ext cx="7776864" cy="55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Ручеек 08.03\IMG_6852.JPG"/>
          <p:cNvPicPr/>
          <p:nvPr/>
        </p:nvPicPr>
        <p:blipFill>
          <a:blip r:embed="rId2" cstate="print"/>
          <a:srcRect l="6663" r="15758" b="10906"/>
          <a:stretch>
            <a:fillRect/>
          </a:stretch>
        </p:blipFill>
        <p:spPr bwMode="auto">
          <a:xfrm rot="16200000">
            <a:off x="-108519" y="1268761"/>
            <a:ext cx="5040560" cy="388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Ручеек 08.03\IMG_6855.JPG"/>
          <p:cNvPicPr/>
          <p:nvPr/>
        </p:nvPicPr>
        <p:blipFill>
          <a:blip r:embed="rId3" cstate="print"/>
          <a:srcRect l="11015" r="12736" b="11724"/>
          <a:stretch>
            <a:fillRect/>
          </a:stretch>
        </p:blipFill>
        <p:spPr bwMode="auto">
          <a:xfrm rot="16200000">
            <a:off x="4319972" y="1520788"/>
            <a:ext cx="504056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Ручеек 08.03\IMG_689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352928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0</TotalTime>
  <Words>0</Words>
  <Application>Microsoft Office PowerPoint</Application>
  <PresentationFormat>Экран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</cp:revision>
  <dcterms:created xsi:type="dcterms:W3CDTF">2021-03-22T15:28:10Z</dcterms:created>
  <dcterms:modified xsi:type="dcterms:W3CDTF">2021-03-22T17:01:24Z</dcterms:modified>
</cp:coreProperties>
</file>