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1" r:id="rId5"/>
    <p:sldId id="264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A8BF-3AD1-4736-9123-8A6EB30EF4E1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C5091-5192-4EF3-ADBE-2CADC24B58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9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2A8BF-3AD1-4736-9123-8A6EB30EF4E1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C5091-5192-4EF3-ADBE-2CADC24B58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02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Картинки по запросу фоны для фото 23 февраля"/>
          <p:cNvSpPr>
            <a:spLocks noChangeAspect="1" noChangeArrowheads="1"/>
          </p:cNvSpPr>
          <p:nvPr/>
        </p:nvSpPr>
        <p:spPr bwMode="auto">
          <a:xfrm>
            <a:off x="1288339" y="1015597"/>
            <a:ext cx="4457368" cy="44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80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07792"/>
            <a:ext cx="12192000" cy="918627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717743" y="0"/>
            <a:ext cx="7069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ПРАЗДНИЧНЫЙ 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МАРШ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7" name="Picture 3" descr="C:\Фотки\23февр.2021спорт.праздник\IMG_5049.JPG"/>
          <p:cNvPicPr>
            <a:picLocks noChangeAspect="1" noChangeArrowheads="1"/>
          </p:cNvPicPr>
          <p:nvPr/>
        </p:nvPicPr>
        <p:blipFill>
          <a:blip r:embed="rId3" cstate="print"/>
          <a:srcRect b="29978"/>
          <a:stretch>
            <a:fillRect/>
          </a:stretch>
        </p:blipFill>
        <p:spPr bwMode="auto">
          <a:xfrm>
            <a:off x="2270704" y="921007"/>
            <a:ext cx="8092366" cy="377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1003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5392"/>
            <a:ext cx="12192000" cy="9186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36846" y="-196947"/>
            <a:ext cx="10140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ПОЗДРАВЛЕНИЯ, СТИХИ И ПЕСНЯ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 descr="IMG_5054.JPG"/>
          <p:cNvPicPr>
            <a:picLocks noChangeAspect="1"/>
          </p:cNvPicPr>
          <p:nvPr/>
        </p:nvPicPr>
        <p:blipFill>
          <a:blip r:embed="rId3" cstate="print"/>
          <a:srcRect l="3916" t="10727" b="13416"/>
          <a:stretch>
            <a:fillRect/>
          </a:stretch>
        </p:blipFill>
        <p:spPr>
          <a:xfrm>
            <a:off x="253219" y="745588"/>
            <a:ext cx="7938281" cy="417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Фотки\23февр.2021спорт.праздник\IMG_5057.JPG"/>
          <p:cNvPicPr>
            <a:picLocks noChangeAspect="1" noChangeArrowheads="1"/>
          </p:cNvPicPr>
          <p:nvPr/>
        </p:nvPicPr>
        <p:blipFill>
          <a:blip r:embed="rId4" cstate="print"/>
          <a:srcRect l="37342" r="7595"/>
          <a:stretch>
            <a:fillRect/>
          </a:stretch>
        </p:blipFill>
        <p:spPr bwMode="auto">
          <a:xfrm>
            <a:off x="8271803" y="589513"/>
            <a:ext cx="3671667" cy="444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07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272"/>
            <a:ext cx="12192000" cy="9186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2307" y="195638"/>
            <a:ext cx="11213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ПЕРЕД 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СОСТЯЗАНИЕМ – 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РАЗМИНКА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505" name="Picture 1" descr="C:\Фотки\23февр.2021спорт.праздник\IMG_5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079" y="1055075"/>
            <a:ext cx="5634113" cy="375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Фотки\23февр.2021спорт.праздник\IMG_5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452" y="1012874"/>
            <a:ext cx="5718513" cy="381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84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272"/>
            <a:ext cx="12192000" cy="9186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77175" y="195638"/>
            <a:ext cx="688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КОННАЯ АРТИЛЛЕРИЯ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6626" name="Picture 2" descr="C:\Фотки\23февр.2021спорт.праздник\IMG_5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285" y="1012874"/>
            <a:ext cx="5695421" cy="379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Фотки\23февр.2021спорт.праздник\IMG_5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328" y="1041009"/>
            <a:ext cx="5697418" cy="379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84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272"/>
            <a:ext cx="12192000" cy="9186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77169" y="195638"/>
            <a:ext cx="688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КОННАЯ АРТИЛЛЕРИЯ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7650" name="Picture 2" descr="C:\Фотки\23февр.2021спорт.праздник\IMG_5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26" y="1012873"/>
            <a:ext cx="5556351" cy="370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Фотки\23февр.2021спорт.праздник\IMG_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31" y="1031633"/>
            <a:ext cx="5507113" cy="367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84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272"/>
            <a:ext cx="12192000" cy="9186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13020" y="195638"/>
            <a:ext cx="941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ПРОБИРАЕМСЯ ПО ТОННЕЛЯМ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8674" name="Picture 2" descr="C:\Фотки\23февр.2021спорт.праздник\IMG_5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590" y="1055076"/>
            <a:ext cx="5640758" cy="376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Фотки\23февр.2021спорт.праздник\IMG_5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785" y="1012875"/>
            <a:ext cx="5661859" cy="377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84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pptcloud3.ams3.digitaloceanspaces.com/slides/pics/000/938/761/original/Slide1.jpg?1480206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272"/>
            <a:ext cx="12192000" cy="9186272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10710" t="14908" b="10557"/>
          <a:stretch>
            <a:fillRect/>
          </a:stretch>
        </p:blipFill>
        <p:spPr bwMode="auto">
          <a:xfrm>
            <a:off x="2124222" y="647114"/>
            <a:ext cx="7835704" cy="43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79728" y="195638"/>
            <a:ext cx="110788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 ПРАЗДНИКОМ НАШИХ ЗАЩИТНИКОВ</a:t>
            </a:r>
            <a:endParaRPr lang="ru-RU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4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22</Words>
  <Application>Microsoft Office PowerPoint</Application>
  <PresentationFormat>Произвольный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25</cp:revision>
  <dcterms:created xsi:type="dcterms:W3CDTF">2018-02-28T06:57:39Z</dcterms:created>
  <dcterms:modified xsi:type="dcterms:W3CDTF">2021-03-17T09:01:29Z</dcterms:modified>
</cp:coreProperties>
</file>