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7F0C-AEC4-463C-B761-22D9968BCC2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ADCC-CD2C-4A58-A130-FBDE3699F3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ADCC-CD2C-4A58-A130-FBDE3699F35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2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2357430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Спортивный праздник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23 февраля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Группа Колокольчики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14351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2021 г.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ec497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4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143116"/>
            <a:ext cx="3786215" cy="252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857231"/>
            <a:ext cx="357190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1876"/>
            <a:ext cx="3500461" cy="233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ec497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49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000108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000108"/>
            <a:ext cx="3357586" cy="223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4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643314"/>
            <a:ext cx="3286116" cy="219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9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667126"/>
            <a:ext cx="3357554" cy="223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ec49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495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77528" y="4071942"/>
            <a:ext cx="3081332" cy="205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49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42904" y="1300312"/>
            <a:ext cx="3087108" cy="205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49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071942"/>
            <a:ext cx="3143239" cy="20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49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276171" y="1153061"/>
            <a:ext cx="3060859" cy="204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ec497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5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029671" y="1256289"/>
            <a:ext cx="2822969" cy="188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89662" y="1196563"/>
            <a:ext cx="289323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81915" y="1147449"/>
            <a:ext cx="3027186" cy="201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115199" y="4099719"/>
            <a:ext cx="2738430" cy="182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202777" y="4083843"/>
            <a:ext cx="2643174" cy="176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0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500693" y="4143381"/>
            <a:ext cx="2571775" cy="171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ec497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5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76286" y="1238236"/>
            <a:ext cx="2714645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50395" y="1272686"/>
            <a:ext cx="278608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04239" y="1125125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0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113215" y="3923108"/>
            <a:ext cx="2750331" cy="18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0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544931" y="3943422"/>
            <a:ext cx="2734970" cy="182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0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345653" y="4012406"/>
            <a:ext cx="2643174" cy="176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4" name="Содержимое 3" descr="hello_html_m2ec49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5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85794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500438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PresentationFormat>Экран (4:3)</PresentationFormat>
  <Paragraphs>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2021-02-24T14:41:28Z</dcterms:created>
  <dcterms:modified xsi:type="dcterms:W3CDTF">2021-02-24T15:39:15Z</dcterms:modified>
</cp:coreProperties>
</file>