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6" r:id="rId9"/>
    <p:sldId id="267" r:id="rId10"/>
    <p:sldId id="264" r:id="rId11"/>
    <p:sldId id="265" r:id="rId12"/>
    <p:sldId id="25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solidFill>
                  <a:srgbClr val="000000"/>
                </a:solidFill>
              </a:rPr>
              <a:t/>
            </a:r>
            <a:br>
              <a:rPr lang="ru-RU" sz="1800" dirty="0">
                <a:solidFill>
                  <a:srgbClr val="000000"/>
                </a:solidFill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</a:t>
            </a:r>
            <a:r>
              <a:rPr lang="ru-RU" sz="4000" b="1" i="1" dirty="0">
                <a:solidFill>
                  <a:srgbClr val="0070C0"/>
                </a:solidFill>
              </a:rPr>
              <a:t>Новогоднее оформление </a:t>
            </a:r>
            <a:r>
              <a:rPr lang="ru-RU" sz="4000" dirty="0">
                <a:solidFill>
                  <a:srgbClr val="0070C0"/>
                </a:solidFill>
              </a:rPr>
              <a:t/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b="1" i="1" dirty="0" smtClean="0">
                <a:solidFill>
                  <a:srgbClr val="0070C0"/>
                </a:solidFill>
              </a:rPr>
              <a:t>старшей группы «Пчелки»  тема: «Ожидаем Новый год вместе со сказкой «Морозко»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404664"/>
            <a:ext cx="7704856" cy="576064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275856" y="5013176"/>
            <a:ext cx="5400600" cy="913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 smtClean="0">
              <a:solidFill>
                <a:srgbClr val="000000"/>
              </a:solidFill>
            </a:endParaRPr>
          </a:p>
          <a:p>
            <a:endParaRPr lang="ru-RU" sz="2000" dirty="0" smtClean="0"/>
          </a:p>
          <a:p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Выполнили: Колчина Галина Сергеевна,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Мазурова Евгения Владимировна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7056" y="74890"/>
            <a:ext cx="8496944" cy="905838"/>
          </a:xfrm>
        </p:spPr>
        <p:txBody>
          <a:bodyPr>
            <a:normAutofit fontScale="47500" lnSpcReduction="20000"/>
          </a:bodyPr>
          <a:lstStyle/>
          <a:p>
            <a:pPr algn="l"/>
            <a:endParaRPr lang="ru-RU" sz="2000" dirty="0">
              <a:solidFill>
                <a:srgbClr val="000000"/>
              </a:solidFill>
            </a:endParaRPr>
          </a:p>
          <a:p>
            <a:endParaRPr lang="ru-RU" sz="2000" dirty="0"/>
          </a:p>
          <a:p>
            <a:r>
              <a:rPr lang="ru-RU" sz="2500" dirty="0">
                <a:solidFill>
                  <a:schemeClr val="tx1"/>
                </a:solidFill>
              </a:rPr>
              <a:t> </a:t>
            </a:r>
            <a:r>
              <a:rPr lang="ru-RU" sz="3800" b="1" i="1" dirty="0">
                <a:solidFill>
                  <a:schemeClr val="tx1"/>
                </a:solidFill>
              </a:rPr>
              <a:t>Муниципальное бюджетное дошкольное образовательное учреждение «Детский сад «Радужный» п. Зональная Станция» Томского района </a:t>
            </a:r>
            <a:endParaRPr lang="ru-RU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5847" y="141753"/>
            <a:ext cx="4440769" cy="219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Все мы верим в Новый год,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Все его мы любим.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Пусть он лучшее несет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 И удачным будет.</a:t>
            </a:r>
          </a:p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7" r="-2248" b="12391"/>
          <a:stretch/>
        </p:blipFill>
        <p:spPr>
          <a:xfrm>
            <a:off x="251520" y="193700"/>
            <a:ext cx="1474691" cy="2139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 r="-937" b="21536"/>
          <a:stretch/>
        </p:blipFill>
        <p:spPr>
          <a:xfrm>
            <a:off x="1150819" y="2079639"/>
            <a:ext cx="1551783" cy="2179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4" r="14988"/>
          <a:stretch/>
        </p:blipFill>
        <p:spPr>
          <a:xfrm>
            <a:off x="6588224" y="260648"/>
            <a:ext cx="2203764" cy="3016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r="7531" b="16432"/>
          <a:stretch/>
        </p:blipFill>
        <p:spPr>
          <a:xfrm>
            <a:off x="107504" y="4236378"/>
            <a:ext cx="1642869" cy="2332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 r="815" b="19282"/>
          <a:stretch/>
        </p:blipFill>
        <p:spPr>
          <a:xfrm>
            <a:off x="7164288" y="3429000"/>
            <a:ext cx="1805193" cy="2529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18950"/>
          <a:stretch/>
        </p:blipFill>
        <p:spPr>
          <a:xfrm>
            <a:off x="4917886" y="3935722"/>
            <a:ext cx="1838730" cy="2633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 b="20263"/>
          <a:stretch/>
        </p:blipFill>
        <p:spPr>
          <a:xfrm>
            <a:off x="2483768" y="4124153"/>
            <a:ext cx="1679334" cy="2557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b="18569"/>
          <a:stretch/>
        </p:blipFill>
        <p:spPr>
          <a:xfrm>
            <a:off x="3716693" y="1977545"/>
            <a:ext cx="1749211" cy="2383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4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31441" y="548680"/>
            <a:ext cx="487686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ea typeface="Calibri"/>
                <a:cs typeface="Times New Roman"/>
              </a:rPr>
              <a:t>Что за чудо! Что за сказка!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ea typeface="Calibri"/>
                <a:cs typeface="Times New Roman"/>
              </a:rPr>
              <a:t>Этот </a:t>
            </a:r>
            <a:r>
              <a:rPr lang="ru-RU" sz="2800" b="1" dirty="0">
                <a:solidFill>
                  <a:srgbClr val="0070C0"/>
                </a:solidFill>
                <a:ea typeface="Calibri"/>
                <a:cs typeface="Times New Roman"/>
              </a:rPr>
              <a:t>Новогодний праздник.</a:t>
            </a:r>
          </a:p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4724" r="5788" b="4760"/>
          <a:stretch/>
        </p:blipFill>
        <p:spPr>
          <a:xfrm>
            <a:off x="1115616" y="1772816"/>
            <a:ext cx="6787785" cy="4474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68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5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332656"/>
            <a:ext cx="7704856" cy="5793507"/>
          </a:xfrm>
        </p:spPr>
        <p:txBody>
          <a:bodyPr>
            <a:normAutofit fontScale="25000" lnSpcReduction="20000"/>
          </a:bodyPr>
          <a:lstStyle/>
          <a:p>
            <a:endParaRPr lang="ru-RU" b="1" dirty="0"/>
          </a:p>
          <a:p>
            <a:pPr marL="0" indent="0" algn="ctr">
              <a:buNone/>
            </a:pPr>
            <a:r>
              <a:rPr lang="ru-RU" sz="11200" b="1" dirty="0">
                <a:solidFill>
                  <a:srgbClr val="0070C0"/>
                </a:solidFill>
              </a:rPr>
              <a:t>Пояснительная </a:t>
            </a:r>
            <a:r>
              <a:rPr lang="ru-RU" sz="11200" b="1" dirty="0" smtClean="0">
                <a:solidFill>
                  <a:srgbClr val="0070C0"/>
                </a:solidFill>
              </a:rPr>
              <a:t>записка</a:t>
            </a:r>
          </a:p>
          <a:p>
            <a:pPr marL="0" indent="0" algn="ctr">
              <a:buNone/>
            </a:pPr>
            <a:endParaRPr lang="ru-RU" sz="11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7400" b="1" i="1" dirty="0"/>
              <a:t>Участники: </a:t>
            </a:r>
            <a:r>
              <a:rPr lang="ru-RU" sz="7400" i="1" dirty="0"/>
              <a:t>дети старшей группы «Пчёлки», воспитатели и родители. </a:t>
            </a:r>
          </a:p>
          <a:p>
            <a:pPr marL="0" indent="0">
              <a:buNone/>
            </a:pPr>
            <a:endParaRPr lang="ru-RU" sz="7400" b="1" i="1" dirty="0" smtClean="0"/>
          </a:p>
          <a:p>
            <a:pPr marL="0" indent="0">
              <a:buNone/>
            </a:pPr>
            <a:r>
              <a:rPr lang="ru-RU" sz="7400" b="1" i="1" dirty="0" smtClean="0"/>
              <a:t>Сроки </a:t>
            </a:r>
            <a:r>
              <a:rPr lang="ru-RU" sz="7400" b="1" i="1" dirty="0"/>
              <a:t>реализации: </a:t>
            </a:r>
            <a:r>
              <a:rPr lang="ru-RU" sz="7400" i="1" dirty="0"/>
              <a:t>с 01.12.2020. по 14.01.2021. </a:t>
            </a:r>
            <a:endParaRPr lang="ru-RU" sz="7400" dirty="0"/>
          </a:p>
          <a:p>
            <a:pPr marL="0" indent="0">
              <a:buNone/>
            </a:pPr>
            <a:endParaRPr lang="ru-RU" sz="7400" b="1" dirty="0" smtClean="0"/>
          </a:p>
          <a:p>
            <a:pPr marL="0" indent="0">
              <a:buNone/>
            </a:pPr>
            <a:r>
              <a:rPr lang="ru-RU" sz="7400" b="1" dirty="0" smtClean="0"/>
              <a:t>Цель: </a:t>
            </a:r>
            <a:r>
              <a:rPr lang="ru-RU" sz="7400" i="1" dirty="0" smtClean="0"/>
              <a:t>Создание </a:t>
            </a:r>
            <a:r>
              <a:rPr lang="ru-RU" sz="7400" i="1" dirty="0"/>
              <a:t>атмосферы новогоднего волшебства в группе, общими усилиями - детей, педагогов и родителей</a:t>
            </a:r>
            <a:r>
              <a:rPr lang="ru-RU" sz="7400" i="1" dirty="0" smtClean="0"/>
              <a:t>.</a:t>
            </a:r>
          </a:p>
          <a:p>
            <a:pPr marL="0" lvl="0" indent="0">
              <a:buNone/>
            </a:pPr>
            <a:endParaRPr lang="ru-RU" sz="7400" b="1" dirty="0" smtClean="0"/>
          </a:p>
          <a:p>
            <a:pPr marL="0" lvl="0" indent="0" algn="ctr">
              <a:buNone/>
            </a:pPr>
            <a:r>
              <a:rPr lang="ru-RU" sz="7400" b="1" dirty="0" smtClean="0"/>
              <a:t>Задачи</a:t>
            </a:r>
            <a:r>
              <a:rPr lang="ru-RU" sz="7400" b="1" dirty="0"/>
              <a:t>: </a:t>
            </a:r>
          </a:p>
          <a:p>
            <a:r>
              <a:rPr lang="ru-RU" sz="7400" i="1" dirty="0" smtClean="0"/>
              <a:t>Формировать представления о </a:t>
            </a:r>
            <a:r>
              <a:rPr lang="ru-RU" sz="7400" i="1" dirty="0"/>
              <a:t>Новом годе как веселом и добром </a:t>
            </a:r>
            <a:r>
              <a:rPr lang="ru-RU" sz="7400" i="1" dirty="0" smtClean="0"/>
              <a:t>празднике</a:t>
            </a:r>
            <a:r>
              <a:rPr lang="ru-RU" sz="7400" i="1" dirty="0"/>
              <a:t>.</a:t>
            </a:r>
          </a:p>
          <a:p>
            <a:r>
              <a:rPr lang="ru-RU" sz="7400" i="1" dirty="0" smtClean="0"/>
              <a:t>Познакомить </a:t>
            </a:r>
            <a:r>
              <a:rPr lang="ru-RU" sz="7400" i="1" dirty="0"/>
              <a:t>детей с правилами украшения </a:t>
            </a:r>
            <a:r>
              <a:rPr lang="ru-RU" sz="7400" i="1" dirty="0" smtClean="0"/>
              <a:t>елки.</a:t>
            </a:r>
            <a:endParaRPr lang="ru-RU" sz="7400" i="1" dirty="0"/>
          </a:p>
          <a:p>
            <a:r>
              <a:rPr lang="ru-RU" sz="7400" i="1" dirty="0" smtClean="0"/>
              <a:t>Воспитывать </a:t>
            </a:r>
            <a:r>
              <a:rPr lang="ru-RU" sz="7400" i="1" dirty="0"/>
              <a:t>у детей художественно – эстетический вкус, развивать </a:t>
            </a:r>
            <a:r>
              <a:rPr lang="ru-RU" sz="7400" i="1" dirty="0" smtClean="0"/>
              <a:t>фантазию.</a:t>
            </a:r>
          </a:p>
          <a:p>
            <a:r>
              <a:rPr lang="ru-RU" sz="7400" i="1" dirty="0" smtClean="0"/>
              <a:t>Привлечь </a:t>
            </a:r>
            <a:r>
              <a:rPr lang="ru-RU" sz="7400" i="1" dirty="0"/>
              <a:t>родителей к совместной творческой </a:t>
            </a:r>
            <a:r>
              <a:rPr lang="ru-RU" sz="7400" i="1" dirty="0" smtClean="0"/>
              <a:t>деятельности.</a:t>
            </a:r>
          </a:p>
          <a:p>
            <a:r>
              <a:rPr lang="ru-RU" sz="7400" i="1" dirty="0" smtClean="0"/>
              <a:t>Сплотить </a:t>
            </a:r>
            <a:r>
              <a:rPr lang="ru-RU" sz="7400" i="1" dirty="0"/>
              <a:t>коллектив </a:t>
            </a:r>
            <a:r>
              <a:rPr lang="ru-RU" sz="7400" i="1" dirty="0" smtClean="0"/>
              <a:t>детей для </a:t>
            </a:r>
            <a:r>
              <a:rPr lang="ru-RU" sz="7400" i="1" dirty="0"/>
              <a:t>достижение общего результата.</a:t>
            </a:r>
          </a:p>
          <a:p>
            <a:pPr marL="0" indent="0">
              <a:buNone/>
            </a:pPr>
            <a:r>
              <a:rPr lang="ru-RU" sz="5500" i="1" dirty="0">
                <a:solidFill>
                  <a:srgbClr val="0070C0"/>
                </a:solidFill>
              </a:rPr>
              <a:t/>
            </a:r>
            <a:br>
              <a:rPr lang="ru-RU" sz="5500" i="1" dirty="0">
                <a:solidFill>
                  <a:srgbClr val="0070C0"/>
                </a:solidFill>
              </a:rPr>
            </a:br>
            <a:endParaRPr lang="ru-RU" sz="5500" i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9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76672"/>
            <a:ext cx="820891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ea typeface="Calibri"/>
                <a:cs typeface="Times New Roman"/>
              </a:rPr>
              <a:t>Новый год приходит к </a:t>
            </a:r>
            <a:r>
              <a:rPr lang="ru-RU" sz="2800" b="1" dirty="0" smtClean="0">
                <a:solidFill>
                  <a:srgbClr val="0070C0"/>
                </a:solidFill>
                <a:ea typeface="Calibri"/>
                <a:cs typeface="Times New Roman"/>
              </a:rPr>
              <a:t>нам, праздник </a:t>
            </a:r>
            <a:r>
              <a:rPr lang="ru-RU" sz="2800" b="1" dirty="0">
                <a:solidFill>
                  <a:srgbClr val="0070C0"/>
                </a:solidFill>
                <a:ea typeface="Calibri"/>
                <a:cs typeface="Times New Roman"/>
              </a:rPr>
              <a:t>детям дарит.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ea typeface="Calibri"/>
                <a:cs typeface="Times New Roman"/>
              </a:rPr>
              <a:t>Мы поверим в </a:t>
            </a:r>
            <a:r>
              <a:rPr lang="ru-RU" sz="2800" b="1" dirty="0" smtClean="0">
                <a:solidFill>
                  <a:srgbClr val="0070C0"/>
                </a:solidFill>
                <a:ea typeface="Calibri"/>
                <a:cs typeface="Times New Roman"/>
              </a:rPr>
              <a:t>чудеса. Пусть </a:t>
            </a:r>
            <a:r>
              <a:rPr lang="ru-RU" sz="2800" b="1" dirty="0">
                <a:solidFill>
                  <a:srgbClr val="0070C0"/>
                </a:solidFill>
                <a:ea typeface="Calibri"/>
                <a:cs typeface="Times New Roman"/>
              </a:rPr>
              <a:t>нас позабавит.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25310" r="2706" b="-1782"/>
          <a:stretch/>
        </p:blipFill>
        <p:spPr>
          <a:xfrm>
            <a:off x="1187624" y="1772816"/>
            <a:ext cx="6908468" cy="410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0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5847" y="141753"/>
            <a:ext cx="44407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Нарядили ярко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ёлку, </a:t>
            </a:r>
          </a:p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П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усть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блестят её иголки,</a:t>
            </a:r>
          </a:p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П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усть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сверкает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мишура. </a:t>
            </a: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И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резвится детвора.</a:t>
            </a:r>
          </a:p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15547" r="3680" b="4903"/>
          <a:stretch/>
        </p:blipFill>
        <p:spPr>
          <a:xfrm>
            <a:off x="196367" y="764704"/>
            <a:ext cx="2448272" cy="2770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10828" b="7031"/>
          <a:stretch/>
        </p:blipFill>
        <p:spPr>
          <a:xfrm>
            <a:off x="467544" y="4017880"/>
            <a:ext cx="2177095" cy="2523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 b="13922"/>
          <a:stretch/>
        </p:blipFill>
        <p:spPr>
          <a:xfrm>
            <a:off x="3059832" y="2208559"/>
            <a:ext cx="2592288" cy="4192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20726" r="6853" b="9013"/>
          <a:stretch/>
        </p:blipFill>
        <p:spPr>
          <a:xfrm>
            <a:off x="6212842" y="764704"/>
            <a:ext cx="2544658" cy="2829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6" r="10256"/>
          <a:stretch/>
        </p:blipFill>
        <p:spPr>
          <a:xfrm>
            <a:off x="6310775" y="3822656"/>
            <a:ext cx="2417412" cy="2740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5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659" y="943736"/>
            <a:ext cx="39469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Разукрасили мы окна</a:t>
            </a:r>
          </a:p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Загляденье – посмотри.</a:t>
            </a:r>
          </a:p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Ведь на наших окнах сказка</a:t>
            </a:r>
          </a:p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Оживает изнутри.</a:t>
            </a:r>
          </a:p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t="24987" r="19799" b="37512"/>
          <a:stretch/>
        </p:blipFill>
        <p:spPr>
          <a:xfrm>
            <a:off x="323528" y="352368"/>
            <a:ext cx="1981200" cy="2784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" b="26429"/>
          <a:stretch/>
        </p:blipFill>
        <p:spPr>
          <a:xfrm>
            <a:off x="6507537" y="3429000"/>
            <a:ext cx="2039531" cy="3081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t="26865" r="16306" b="32602"/>
          <a:stretch/>
        </p:blipFill>
        <p:spPr>
          <a:xfrm>
            <a:off x="6772556" y="307673"/>
            <a:ext cx="2025808" cy="2852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13395"/>
            <a:ext cx="5183171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9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3" y="141753"/>
            <a:ext cx="835292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Снежный лес окутал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все, вьюгой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заметая.</a:t>
            </a:r>
          </a:p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Ведь Морозко там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живет, холод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напуская.</a:t>
            </a:r>
          </a:p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0082"/>
            <a:ext cx="4159696" cy="2317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05064"/>
            <a:ext cx="4159696" cy="2508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27" y="1195657"/>
            <a:ext cx="4034276" cy="2508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0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0860" y="462025"/>
            <a:ext cx="44407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И снежинки в белом танце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Закружат свой снегопад.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Мы с ребятами украсим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Новогодний наш плакат.</a:t>
            </a:r>
          </a:p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t="-3097"/>
          <a:stretch/>
        </p:blipFill>
        <p:spPr>
          <a:xfrm>
            <a:off x="277242" y="822299"/>
            <a:ext cx="2545620" cy="2333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2" y="3576143"/>
            <a:ext cx="2991031" cy="2243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7"/>
          <a:stretch/>
        </p:blipFill>
        <p:spPr>
          <a:xfrm>
            <a:off x="6475695" y="3618621"/>
            <a:ext cx="2612375" cy="2211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17127"/>
          <a:stretch/>
        </p:blipFill>
        <p:spPr>
          <a:xfrm>
            <a:off x="7061629" y="476672"/>
            <a:ext cx="1766581" cy="2701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42" y="4724397"/>
            <a:ext cx="2628775" cy="1971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12410" r="28345" b="4253"/>
          <a:stretch/>
        </p:blipFill>
        <p:spPr>
          <a:xfrm>
            <a:off x="3258998" y="2299182"/>
            <a:ext cx="3202067" cy="2207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5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5847" y="744418"/>
            <a:ext cx="4440769" cy="261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Мы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желанье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загадали, </a:t>
            </a:r>
            <a:r>
              <a:rPr lang="ru-RU" sz="2400" b="1" dirty="0" err="1">
                <a:solidFill>
                  <a:srgbClr val="0070C0"/>
                </a:solidFill>
                <a:ea typeface="Calibri"/>
                <a:cs typeface="Times New Roman"/>
              </a:rPr>
              <a:t>Снеговичку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 его мы передали. Донеси мой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друг скорей Пожелания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детей. </a:t>
            </a:r>
            <a:endParaRPr lang="ru-RU" sz="2400" b="1" dirty="0" smtClean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Дед Морозу передай,</a:t>
            </a: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 Ничего </a:t>
            </a: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не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растеряй.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r="17020" b="17790"/>
          <a:stretch/>
        </p:blipFill>
        <p:spPr>
          <a:xfrm>
            <a:off x="180109" y="267983"/>
            <a:ext cx="1797727" cy="2835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r="31382" b="17693"/>
          <a:stretch/>
        </p:blipFill>
        <p:spPr>
          <a:xfrm>
            <a:off x="512618" y="3356991"/>
            <a:ext cx="2043157" cy="3213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 r="28698" b="10293"/>
          <a:stretch/>
        </p:blipFill>
        <p:spPr>
          <a:xfrm>
            <a:off x="6756616" y="3718298"/>
            <a:ext cx="2000884" cy="2852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t="628" r="55046" b="10738"/>
          <a:stretch/>
        </p:blipFill>
        <p:spPr>
          <a:xfrm>
            <a:off x="6828928" y="246992"/>
            <a:ext cx="1937731" cy="3197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8" r="6393" b="13922"/>
          <a:stretch/>
        </p:blipFill>
        <p:spPr>
          <a:xfrm>
            <a:off x="2991112" y="3729785"/>
            <a:ext cx="3090235" cy="2467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68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5847" y="141753"/>
            <a:ext cx="44407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Много сделали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поделок,</a:t>
            </a:r>
            <a:endParaRPr lang="ru-RU" sz="24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Мы старались от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души.</a:t>
            </a:r>
            <a:endParaRPr lang="ru-RU" sz="24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smtClean="0">
                <a:solidFill>
                  <a:srgbClr val="0070C0"/>
                </a:solidFill>
                <a:ea typeface="Calibri"/>
                <a:cs typeface="Times New Roman"/>
              </a:rPr>
              <a:t>Посмотрите-ка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скорее, </a:t>
            </a:r>
            <a:endParaRPr lang="ru-RU" sz="24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ea typeface="Calibri"/>
                <a:cs typeface="Times New Roman"/>
              </a:rPr>
              <a:t>Как они все </a:t>
            </a:r>
            <a:r>
              <a:rPr lang="ru-RU" sz="2400" b="1" dirty="0" smtClean="0">
                <a:solidFill>
                  <a:srgbClr val="0070C0"/>
                </a:solidFill>
                <a:ea typeface="Calibri"/>
                <a:cs typeface="Times New Roman"/>
              </a:rPr>
              <a:t>хороши.</a:t>
            </a:r>
            <a:endParaRPr lang="ru-RU" sz="24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9" b="7081"/>
          <a:stretch/>
        </p:blipFill>
        <p:spPr>
          <a:xfrm>
            <a:off x="251520" y="248297"/>
            <a:ext cx="2425203" cy="3227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/>
          <a:stretch/>
        </p:blipFill>
        <p:spPr>
          <a:xfrm>
            <a:off x="6200545" y="3899298"/>
            <a:ext cx="2671968" cy="2267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t="14789"/>
          <a:stretch/>
        </p:blipFill>
        <p:spPr>
          <a:xfrm>
            <a:off x="2806801" y="2119142"/>
            <a:ext cx="3386964" cy="2036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r="15575"/>
          <a:stretch/>
        </p:blipFill>
        <p:spPr>
          <a:xfrm>
            <a:off x="6492413" y="332656"/>
            <a:ext cx="2088232" cy="3058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3" r="11455"/>
          <a:stretch/>
        </p:blipFill>
        <p:spPr>
          <a:xfrm>
            <a:off x="386555" y="4027604"/>
            <a:ext cx="2629846" cy="2010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501746"/>
            <a:ext cx="2592288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9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279</Words>
  <Application>Microsoft Office PowerPoint</Application>
  <PresentationFormat>Экран (4:3)</PresentationFormat>
  <Paragraphs>54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Новогоднее оформление  старшей группы «Пчелки»  тема: «Ожидаем Новый год вместе со сказкой «Морозко»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Новогоднее оформление  старшей группы «Пчелки»  тема: «Ожидаем Новый год вместе со сказкой «Морозко» </dc:title>
  <dc:creator>Андрей Колчин</dc:creator>
  <cp:lastModifiedBy>PC</cp:lastModifiedBy>
  <cp:revision>15</cp:revision>
  <dcterms:created xsi:type="dcterms:W3CDTF">2021-01-12T15:48:35Z</dcterms:created>
  <dcterms:modified xsi:type="dcterms:W3CDTF">2012-01-01T05:45:34Z</dcterms:modified>
</cp:coreProperties>
</file>