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1" r:id="rId18"/>
    <p:sldId id="272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B06C-46D6-4919-82DD-93CBFFF03149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2976C-24C1-4F4D-86D5-33726DB64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978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B06C-46D6-4919-82DD-93CBFFF03149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2976C-24C1-4F4D-86D5-33726DB64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807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B06C-46D6-4919-82DD-93CBFFF03149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2976C-24C1-4F4D-86D5-33726DB64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494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B06C-46D6-4919-82DD-93CBFFF03149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2976C-24C1-4F4D-86D5-33726DB64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154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B06C-46D6-4919-82DD-93CBFFF03149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2976C-24C1-4F4D-86D5-33726DB64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03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B06C-46D6-4919-82DD-93CBFFF03149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2976C-24C1-4F4D-86D5-33726DB64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322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B06C-46D6-4919-82DD-93CBFFF03149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2976C-24C1-4F4D-86D5-33726DB64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352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B06C-46D6-4919-82DD-93CBFFF03149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2976C-24C1-4F4D-86D5-33726DB64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34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B06C-46D6-4919-82DD-93CBFFF03149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2976C-24C1-4F4D-86D5-33726DB64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219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B06C-46D6-4919-82DD-93CBFFF03149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2976C-24C1-4F4D-86D5-33726DB64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568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B06C-46D6-4919-82DD-93CBFFF03149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2976C-24C1-4F4D-86D5-33726DB64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986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3B06C-46D6-4919-82DD-93CBFFF03149}" type="datetimeFigureOut">
              <a:rPr lang="ru-RU" smtClean="0"/>
              <a:t>20.12.2020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2976C-24C1-4F4D-86D5-33726DB64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802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837" y="65060"/>
            <a:ext cx="9033163" cy="679293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22215" y="1759527"/>
            <a:ext cx="7703129" cy="181494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6699"/>
                </a:solidFill>
              </a:rPr>
              <a:t>Самомассаж для ребенка</a:t>
            </a:r>
            <a:endParaRPr lang="ru-RU" b="1" dirty="0">
              <a:solidFill>
                <a:srgbClr val="FF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08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6699"/>
                </a:solidFill>
              </a:rPr>
              <a:t>4. Самомассаж с помощью массажных ковриков</a:t>
            </a:r>
            <a:endParaRPr lang="ru-RU" sz="4000" b="1" dirty="0">
              <a:solidFill>
                <a:srgbClr val="FF6699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3343" y="1448253"/>
            <a:ext cx="10515600" cy="1483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Главная задача массажных ковриков</a:t>
            </a:r>
            <a:r>
              <a:rPr lang="ru-RU" sz="2400" dirty="0"/>
              <a:t>  - массировать стопу,   улучшать кровоснабжение организма , развивать мышцы и суставы, координацию движений , позволит ногам отдохнуть , а также – что особо важно для маленьких детей – правильно формировать свод ступни.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144384"/>
            <a:ext cx="4762500" cy="31527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357" y="2931885"/>
            <a:ext cx="3786414" cy="378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7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6699"/>
                </a:solidFill>
              </a:rPr>
              <a:t>Самостоятельно изготовленные массажные коврики</a:t>
            </a:r>
            <a:endParaRPr lang="ru-RU" sz="4000" b="1" dirty="0">
              <a:solidFill>
                <a:srgbClr val="FF6699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587" y="1529215"/>
            <a:ext cx="9691220" cy="49425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41" y="1529215"/>
            <a:ext cx="5221563" cy="39161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0194" y="1484125"/>
            <a:ext cx="5480008" cy="39612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0371" y="1132637"/>
            <a:ext cx="7304201" cy="547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7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053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6699"/>
                </a:solidFill>
              </a:rPr>
              <a:t>5. Карандашный самомассаж</a:t>
            </a:r>
            <a:endParaRPr lang="ru-RU" b="1" dirty="0">
              <a:solidFill>
                <a:srgbClr val="FF6699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6744" y="1175658"/>
            <a:ext cx="11698513" cy="3294742"/>
          </a:xfrm>
        </p:spPr>
        <p:txBody>
          <a:bodyPr/>
          <a:lstStyle/>
          <a:p>
            <a:r>
              <a:rPr lang="ru-RU" sz="2400" dirty="0"/>
              <a:t>1.«Самомассаж подушечек пальцев рук» выполняется тыльной стороной карандаша.</a:t>
            </a:r>
          </a:p>
          <a:p>
            <a:r>
              <a:rPr lang="ru-RU" sz="2400" dirty="0"/>
              <a:t>2.«Самомассаж ладошек» выполняется жёсткой фактурой причёски карандаша, которой служит шпагат.</a:t>
            </a:r>
          </a:p>
          <a:p>
            <a:r>
              <a:rPr lang="ru-RU" sz="2400" dirty="0"/>
              <a:t>3. «Покрути карандаш в ладошках» выполняется ребристой поверхностью карандаша.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660" y="3277054"/>
            <a:ext cx="4517571" cy="3011714"/>
          </a:xfrm>
          <a:prstGeom prst="rect">
            <a:avLst/>
          </a:prstGeom>
        </p:spPr>
      </p:pic>
      <p:pic>
        <p:nvPicPr>
          <p:cNvPr id="5124" name="Picture 4" descr="Элементы массажа » Персональный сайт учителя-логопеда Смирновой Е.А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146" y="3277054"/>
            <a:ext cx="3908425" cy="311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77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6699"/>
                </a:solidFill>
              </a:rPr>
              <a:t>6. Самомассаж с помощью рукавички</a:t>
            </a:r>
            <a:endParaRPr lang="ru-RU" b="1" dirty="0">
              <a:solidFill>
                <a:srgbClr val="FF6699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0146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Части </a:t>
            </a:r>
            <a:r>
              <a:rPr lang="ru-RU" dirty="0"/>
              <a:t>тела массируют рукавичкой из жёсткой махровой ткани или шерстяных ниток.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762023"/>
            <a:ext cx="4988606" cy="37447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373" y="2762023"/>
            <a:ext cx="4651878" cy="37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4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6699"/>
                </a:solidFill>
              </a:rPr>
              <a:t>7</a:t>
            </a:r>
            <a:r>
              <a:rPr lang="ru-RU" sz="3600" b="1" dirty="0" smtClean="0">
                <a:solidFill>
                  <a:srgbClr val="FF6699"/>
                </a:solidFill>
                <a:latin typeface="+mn-lt"/>
              </a:rPr>
              <a:t>. </a:t>
            </a:r>
            <a:r>
              <a:rPr lang="ru-RU" sz="3600" b="1" dirty="0">
                <a:solidFill>
                  <a:srgbClr val="FF6699"/>
                </a:solidFill>
                <a:latin typeface="+mn-lt"/>
              </a:rPr>
              <a:t>Самомассаж Су-</a:t>
            </a:r>
            <a:r>
              <a:rPr lang="ru-RU" sz="3600" b="1" dirty="0" err="1">
                <a:solidFill>
                  <a:srgbClr val="FF6699"/>
                </a:solidFill>
                <a:latin typeface="+mn-lt"/>
              </a:rPr>
              <a:t>Джок</a:t>
            </a:r>
            <a:r>
              <a:rPr lang="ru-RU" sz="3600" b="1" dirty="0">
                <a:solidFill>
                  <a:srgbClr val="FF6699"/>
                </a:solidFill>
                <a:latin typeface="+mn-lt"/>
              </a:rPr>
              <a:t> </a:t>
            </a:r>
            <a:r>
              <a:rPr lang="ru-RU" sz="3600" b="1" dirty="0" smtClean="0">
                <a:solidFill>
                  <a:srgbClr val="FF6699"/>
                </a:solidFill>
                <a:latin typeface="+mn-lt"/>
              </a:rPr>
              <a:t>шариками</a:t>
            </a:r>
            <a:endParaRPr lang="ru-RU" sz="3600" b="1" dirty="0">
              <a:solidFill>
                <a:srgbClr val="FF6699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10633"/>
            <a:ext cx="10515600" cy="122781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Дети знакомы с ним под названием «Ежик» - симпатичный шарик с острыми шипами, лёгкий и гигиеничный, простой в обращении и доступный в любой момент.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178" y="3053443"/>
            <a:ext cx="3892788" cy="32584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79006"/>
            <a:ext cx="4207329" cy="420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2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6699"/>
                </a:solidFill>
              </a:rPr>
              <a:t>8. Самомассаж с помощью </a:t>
            </a:r>
            <a:r>
              <a:rPr lang="ru-RU" sz="4000" b="1" dirty="0">
                <a:solidFill>
                  <a:srgbClr val="FF6699"/>
                </a:solidFill>
              </a:rPr>
              <a:t>зубной щётки, массажной расчёски</a:t>
            </a:r>
          </a:p>
        </p:txBody>
      </p:sp>
      <p:pic>
        <p:nvPicPr>
          <p:cNvPr id="6146" name="Picture 2" descr="Зубная щетка CURAPROX CS 5460 Ultra Soft – Интернет магазин товаров гигиены  полости рта(ультразвуковые зубные щетки, ирригаторы, ополаскиватели)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1835151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Массажная расческа для придания объема и формирования идеальных локонов  Rainbow: антистатический эффект, зеркало - Moredobra"/>
          <p:cNvSpPr>
            <a:spLocks noChangeAspect="1" noChangeArrowheads="1"/>
          </p:cNvSpPr>
          <p:nvPr/>
        </p:nvSpPr>
        <p:spPr bwMode="auto">
          <a:xfrm>
            <a:off x="518432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2" name="Picture 8" descr="Расческа на воздушной подушке Расческа для волос Массажная расческа  Спа-щетка — купить в интернет-магазине OZON с быстрой доставко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632" y="1964872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29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6699"/>
                </a:solidFill>
              </a:rPr>
              <a:t>9. Самомассаж друг другу</a:t>
            </a:r>
            <a:endParaRPr lang="ru-RU" b="1" dirty="0">
              <a:solidFill>
                <a:srgbClr val="FF6699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0" y="1690688"/>
            <a:ext cx="5295900" cy="39719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524" y="1640970"/>
            <a:ext cx="5076826" cy="402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5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6699"/>
                </a:solidFill>
              </a:rPr>
              <a:t>10.Самомассаж с помощью бросового материала</a:t>
            </a:r>
            <a:endParaRPr lang="ru-RU" b="1" dirty="0">
              <a:solidFill>
                <a:srgbClr val="FF6699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515" y="1690688"/>
            <a:ext cx="11669485" cy="2093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Достаточно просто сделать самомассаж с помощью обычной пробки, комка бумаги, скорлупки от грецкого ореха, шишки и </a:t>
            </a:r>
            <a:r>
              <a:rPr lang="ru-RU" sz="2400" dirty="0" err="1" smtClean="0"/>
              <a:t>мн.др</a:t>
            </a:r>
            <a:r>
              <a:rPr lang="ru-RU" sz="2400" dirty="0" smtClean="0"/>
              <a:t>.</a:t>
            </a:r>
          </a:p>
          <a:p>
            <a:pPr marL="0" indent="0">
              <a:buNone/>
            </a:pPr>
            <a:r>
              <a:rPr lang="ru-RU" sz="2400" dirty="0" smtClean="0"/>
              <a:t>Стоит лишь захватить тот или иной предмет, сжимать и разжимать всей кистью. Катать по часовой и против часовой стрелке, вперед-назад между ладонями. Держать одной рукой и выполнять укалывающие движение по ладошке другой рукой.</a:t>
            </a:r>
            <a:endParaRPr lang="ru-RU" sz="2400" dirty="0"/>
          </a:p>
          <a:p>
            <a:endParaRPr lang="ru-RU" dirty="0"/>
          </a:p>
        </p:txBody>
      </p:sp>
      <p:sp>
        <p:nvSpPr>
          <p:cNvPr id="4" name="AutoShape 2" descr="Шишки PNG изображения скачать бесплатно, шишк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19" y="3783920"/>
            <a:ext cx="1771650" cy="25812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316" y="4142674"/>
            <a:ext cx="2903330" cy="19336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064" y="4038374"/>
            <a:ext cx="2732414" cy="23268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438" y="3995883"/>
            <a:ext cx="2703561" cy="260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38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9121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6699"/>
                </a:solidFill>
              </a:rPr>
              <a:t>Примеры игр для самомассажа</a:t>
            </a:r>
            <a:endParaRPr lang="ru-RU" b="1" dirty="0">
              <a:solidFill>
                <a:srgbClr val="FF669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07086" y="33092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318657" y="1286082"/>
            <a:ext cx="1730829" cy="4095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FF6699"/>
                </a:solidFill>
              </a:rPr>
              <a:t>«Свинки»</a:t>
            </a:r>
            <a:endParaRPr lang="ru-RU" dirty="0">
              <a:solidFill>
                <a:srgbClr val="FF6699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71" y="1784639"/>
            <a:ext cx="6344862" cy="17092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572" y="1710366"/>
            <a:ext cx="4089804" cy="18578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724926" y="1195762"/>
            <a:ext cx="1473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6699"/>
                </a:solidFill>
              </a:rPr>
              <a:t>«Орех»</a:t>
            </a:r>
            <a:endParaRPr lang="ru-RU" sz="3200" dirty="0">
              <a:solidFill>
                <a:srgbClr val="FF6699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71" y="4862286"/>
            <a:ext cx="7354487" cy="10389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59428" y="4264794"/>
            <a:ext cx="2500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6699"/>
                </a:solidFill>
              </a:rPr>
              <a:t>«Месим тесто»</a:t>
            </a:r>
            <a:endParaRPr lang="ru-RU" sz="2800" dirty="0">
              <a:solidFill>
                <a:srgbClr val="FF6699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7061" y="4788013"/>
            <a:ext cx="2841891" cy="14676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39611" y="4160607"/>
            <a:ext cx="32567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6699"/>
                </a:solidFill>
              </a:rPr>
              <a:t>«Непростой шарик»</a:t>
            </a:r>
            <a:endParaRPr lang="ru-RU" sz="2800" dirty="0">
              <a:solidFill>
                <a:srgbClr val="FF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63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Весёлые ребята. Дети. Шаблоны для презентаций. | Началоч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281" y="13895"/>
            <a:ext cx="10151919" cy="684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3281" y="2110384"/>
            <a:ext cx="10151919" cy="1325563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 smtClean="0">
                <a:solidFill>
                  <a:srgbClr val="FF6699"/>
                </a:solidFill>
              </a:rPr>
              <a:t>Спасибо за внимание</a:t>
            </a:r>
            <a:r>
              <a:rPr lang="ru-RU" sz="6600" dirty="0" smtClean="0">
                <a:solidFill>
                  <a:srgbClr val="FF6699"/>
                </a:solidFill>
              </a:rPr>
              <a:t>!</a:t>
            </a:r>
            <a:endParaRPr lang="ru-RU" sz="6600" dirty="0">
              <a:solidFill>
                <a:srgbClr val="FF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84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Весёлые ребята. Дети. Шаблоны для презентаций. | Началоч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318" y="13895"/>
            <a:ext cx="9109364" cy="684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6699"/>
                </a:solidFill>
              </a:rPr>
              <a:t>Что такое самомассаж?</a:t>
            </a:r>
            <a:endParaRPr lang="ru-RU" b="1" dirty="0">
              <a:solidFill>
                <a:srgbClr val="FF6699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58291" y="1690688"/>
            <a:ext cx="7675418" cy="4351338"/>
          </a:xfrm>
        </p:spPr>
        <p:txBody>
          <a:bodyPr/>
          <a:lstStyle/>
          <a:p>
            <a:r>
              <a:rPr lang="ru-RU" dirty="0"/>
              <a:t>Самомассаж – это совокупность поглаживаний, растираний, разминаний и вибраций, которые человек выполняет сам по поверхности своего тела</a:t>
            </a:r>
            <a:r>
              <a:rPr lang="ru-RU" dirty="0" smtClean="0"/>
              <a:t>.</a:t>
            </a:r>
          </a:p>
          <a:p>
            <a:r>
              <a:rPr lang="ru-RU" dirty="0"/>
              <a:t>Игровой самомассаж – это уникальная тактильная гимнастика, благодаря которой в мозг поступает мощный поток импульсов от рецепторов, расположенных в коже.</a:t>
            </a:r>
          </a:p>
        </p:txBody>
      </p:sp>
    </p:spTree>
    <p:extLst>
      <p:ext uri="{BB962C8B-B14F-4D97-AF65-F5344CB8AC3E}">
        <p14:creationId xmlns:p14="http://schemas.microsoft.com/office/powerpoint/2010/main" val="77798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Весёлые ребята. Дети. Шаблоны для презентаций. | Началоч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318" y="13895"/>
            <a:ext cx="9109364" cy="684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335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6699"/>
                </a:solidFill>
              </a:rPr>
              <a:t>В чем польза?</a:t>
            </a:r>
            <a:endParaRPr lang="ru-RU" b="1" dirty="0">
              <a:solidFill>
                <a:srgbClr val="FF6699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42654" y="1052945"/>
            <a:ext cx="8285018" cy="4156365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Развитие и коррекция речи ребенка;</a:t>
            </a:r>
          </a:p>
          <a:p>
            <a:r>
              <a:rPr lang="ru-RU" dirty="0" smtClean="0"/>
              <a:t>Укрепление здоровья;</a:t>
            </a:r>
          </a:p>
          <a:p>
            <a:r>
              <a:rPr lang="ru-RU" dirty="0" smtClean="0"/>
              <a:t>Снятие усталости и эмоционального напряжения;</a:t>
            </a:r>
          </a:p>
          <a:p>
            <a:r>
              <a:rPr lang="ru-RU" dirty="0" smtClean="0"/>
              <a:t>Веселое времяпровождение;</a:t>
            </a:r>
          </a:p>
          <a:p>
            <a:r>
              <a:rPr lang="ru-RU" dirty="0" smtClean="0"/>
              <a:t>Совершенствование отдельных органов и систем детского организма;</a:t>
            </a:r>
          </a:p>
          <a:p>
            <a:r>
              <a:rPr lang="ru-RU" dirty="0" smtClean="0"/>
              <a:t>Привычка ЗОЖ;</a:t>
            </a:r>
          </a:p>
          <a:p>
            <a:r>
              <a:rPr lang="ru-RU" dirty="0" smtClean="0"/>
              <a:t>Развитие мелкой и крупной моторики;</a:t>
            </a:r>
          </a:p>
          <a:p>
            <a:r>
              <a:rPr lang="ru-RU" dirty="0" smtClean="0"/>
              <a:t>Улучшение кровообращения;</a:t>
            </a:r>
          </a:p>
          <a:p>
            <a:r>
              <a:rPr lang="ru-RU" dirty="0" smtClean="0"/>
              <a:t>Повышение функциональной деятельности </a:t>
            </a:r>
            <a:r>
              <a:rPr lang="ru-RU" dirty="0"/>
              <a:t>головного </a:t>
            </a:r>
            <a:r>
              <a:rPr lang="ru-RU" dirty="0" smtClean="0"/>
              <a:t>мозга;</a:t>
            </a:r>
          </a:p>
          <a:p>
            <a:r>
              <a:rPr lang="ru-RU" dirty="0" smtClean="0"/>
              <a:t>Формирование </a:t>
            </a:r>
            <a:r>
              <a:rPr lang="ru-RU" dirty="0"/>
              <a:t>произвольных координированных движений органов </a:t>
            </a:r>
            <a:r>
              <a:rPr lang="ru-RU" dirty="0" smtClean="0"/>
              <a:t>артикуляции</a:t>
            </a:r>
          </a:p>
          <a:p>
            <a:r>
              <a:rPr lang="ru-RU" dirty="0" smtClean="0"/>
              <a:t>Самомассаж можно делать в любое время в любой обстановке</a:t>
            </a:r>
            <a:endParaRPr lang="ru-RU" dirty="0"/>
          </a:p>
          <a:p>
            <a:endParaRPr lang="ru-RU" sz="2600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083" y="13895"/>
            <a:ext cx="2304184" cy="230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2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27363" y="372124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6699"/>
                </a:solidFill>
              </a:rPr>
              <a:t>Какой может быть самомассаж?</a:t>
            </a:r>
            <a:endParaRPr lang="ru-RU" b="1" dirty="0">
              <a:solidFill>
                <a:srgbClr val="FF6699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396835"/>
            <a:ext cx="10515600" cy="3780127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Самомассаж рук, пальчиков и ног;</a:t>
            </a:r>
          </a:p>
          <a:p>
            <a:r>
              <a:rPr lang="ru-RU" sz="3200" dirty="0" smtClean="0"/>
              <a:t>Самомассаж мышц головы, шеи и плечевого пояса;</a:t>
            </a:r>
          </a:p>
          <a:p>
            <a:r>
              <a:rPr lang="ru-RU" sz="3200" dirty="0" smtClean="0"/>
              <a:t>Самомассаж ушных раковин;</a:t>
            </a:r>
          </a:p>
          <a:p>
            <a:r>
              <a:rPr lang="ru-RU" sz="3200" dirty="0" smtClean="0"/>
              <a:t>Самомассаж мышца </a:t>
            </a:r>
            <a:r>
              <a:rPr lang="ru-RU" sz="3200" dirty="0"/>
              <a:t>периферического речевого </a:t>
            </a:r>
            <a:r>
              <a:rPr lang="ru-RU" sz="3200" dirty="0" smtClean="0"/>
              <a:t>аппарата (мышцы языка, губ, щек и мягкого неба);</a:t>
            </a:r>
          </a:p>
          <a:p>
            <a:r>
              <a:rPr lang="ru-RU" sz="3200" dirty="0" smtClean="0"/>
              <a:t>Самомассаж всего тела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087" y="392762"/>
            <a:ext cx="2202713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8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49382"/>
            <a:ext cx="10515600" cy="55418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6699"/>
                </a:solidFill>
              </a:rPr>
              <a:t>Приемы самомассажа</a:t>
            </a:r>
            <a:endParaRPr lang="ru-RU" b="1" dirty="0">
              <a:solidFill>
                <a:srgbClr val="FF6699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97528"/>
            <a:ext cx="10515600" cy="5179436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AutoNum type="arabicPeriod"/>
            </a:pPr>
            <a:r>
              <a:rPr lang="ru-RU" sz="2600" u="sng" dirty="0" smtClean="0"/>
              <a:t>Поглаживание</a:t>
            </a:r>
            <a:r>
              <a:rPr lang="ru-RU" sz="2600" dirty="0"/>
              <a:t>. Успокаивающее воздействует на нервную систему. Улучшает функции мышц и желёз. В восстановительном самомассаже этот прием выполняют при повышенной нервной возбудимости, а в лечебном - при спазмах, травмах и т.д. Поглаживание бывает прямолинейное и </a:t>
            </a:r>
            <a:r>
              <a:rPr lang="ru-RU" sz="2600" dirty="0" smtClean="0"/>
              <a:t>кругообразное.</a:t>
            </a:r>
          </a:p>
          <a:p>
            <a:pPr marL="457200" indent="-457200">
              <a:buAutoNum type="arabicPeriod"/>
            </a:pPr>
            <a:r>
              <a:rPr lang="ru-RU" sz="2600" u="sng" dirty="0"/>
              <a:t>Разминание</a:t>
            </a:r>
            <a:r>
              <a:rPr lang="ru-RU" sz="2600" dirty="0"/>
              <a:t> - прием самомассажа, с помощью которого массируются мышцы. Под действием разминания значительно улучшается скорость кровотока, что способствует быстрому восстановлению умственной и физической работоспособности</a:t>
            </a:r>
            <a:r>
              <a:rPr lang="ru-RU" sz="2600" dirty="0" smtClean="0"/>
              <a:t>.</a:t>
            </a:r>
          </a:p>
          <a:p>
            <a:pPr marL="457200" indent="-457200">
              <a:buAutoNum type="arabicPeriod"/>
            </a:pPr>
            <a:r>
              <a:rPr lang="ru-RU" sz="2600" u="sng" dirty="0" smtClean="0"/>
              <a:t>Растирание</a:t>
            </a:r>
            <a:r>
              <a:rPr lang="ru-RU" sz="2600" dirty="0" smtClean="0"/>
              <a:t>. Отличается </a:t>
            </a:r>
            <a:r>
              <a:rPr lang="ru-RU" sz="2600" dirty="0"/>
              <a:t>от остальных приёмов более энергичным выполнением в различных направлениях.</a:t>
            </a:r>
            <a:r>
              <a:rPr lang="ru-RU" sz="2600" dirty="0" smtClean="0"/>
              <a:t/>
            </a:r>
            <a:br>
              <a:rPr lang="ru-RU" sz="2600" dirty="0" smtClean="0"/>
            </a:br>
            <a:r>
              <a:rPr lang="ru-RU" sz="2600" dirty="0"/>
              <a:t>Растирания бывают:</a:t>
            </a:r>
            <a:r>
              <a:rPr lang="ru-RU" sz="2600" dirty="0" smtClean="0"/>
              <a:t/>
            </a:r>
            <a:br>
              <a:rPr lang="ru-RU" sz="2600" dirty="0" smtClean="0"/>
            </a:br>
            <a:r>
              <a:rPr lang="ru-RU" sz="2600" dirty="0"/>
              <a:t>- прямолинейные, зигзагообразные, спиралевидные и кругообразные растирания подушечками одного или нескольких пальцев и буграми больших пальцев;</a:t>
            </a:r>
            <a:r>
              <a:rPr lang="ru-RU" sz="2600" dirty="0" smtClean="0"/>
              <a:t/>
            </a:r>
            <a:br>
              <a:rPr lang="ru-RU" sz="2600" dirty="0" smtClean="0"/>
            </a:br>
            <a:r>
              <a:rPr lang="ru-RU" sz="2600" dirty="0"/>
              <a:t>- прямолинейное растирание основанием ладони;</a:t>
            </a:r>
            <a:r>
              <a:rPr lang="ru-RU" sz="2600" dirty="0" smtClean="0"/>
              <a:t/>
            </a:r>
            <a:br>
              <a:rPr lang="ru-RU" sz="2600" dirty="0" smtClean="0"/>
            </a:br>
            <a:r>
              <a:rPr lang="ru-RU" sz="2600" dirty="0"/>
              <a:t>- гребнеобразное растирание пальцами, сжатыми в кулак</a:t>
            </a:r>
            <a:r>
              <a:rPr lang="ru-RU" sz="2600" dirty="0" smtClean="0"/>
              <a:t>.</a:t>
            </a:r>
          </a:p>
          <a:p>
            <a:pPr marL="457200" indent="-457200">
              <a:buAutoNum type="arabicPeriod"/>
            </a:pPr>
            <a:r>
              <a:rPr lang="ru-RU" sz="2600" u="sng" dirty="0"/>
              <a:t>В</a:t>
            </a:r>
            <a:r>
              <a:rPr lang="ru-RU" sz="2600" u="sng" dirty="0" smtClean="0"/>
              <a:t>ибрация</a:t>
            </a:r>
            <a:r>
              <a:rPr lang="ru-RU" sz="2600" dirty="0" smtClean="0"/>
              <a:t> (потряхивание).</a:t>
            </a:r>
          </a:p>
          <a:p>
            <a:pPr marL="457200" indent="-457200">
              <a:buAutoNum type="arabicPeriod"/>
            </a:pPr>
            <a:endParaRPr lang="ru-RU" sz="2400" dirty="0" smtClean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73344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Весёлые ребята. Дети. Шаблоны для презентаций. | Началоч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281" y="13895"/>
            <a:ext cx="10151919" cy="684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082" y="365124"/>
            <a:ext cx="10515600" cy="101715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6699"/>
                </a:solidFill>
              </a:rPr>
              <a:t>Правила выполнения самомассажа</a:t>
            </a:r>
            <a:endParaRPr lang="ru-RU" b="1" dirty="0">
              <a:solidFill>
                <a:srgbClr val="FF6699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43444" y="1260278"/>
            <a:ext cx="8918864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/>
              <a:t>- Руки и тело должны быть чистыми,</a:t>
            </a:r>
          </a:p>
          <a:p>
            <a:pPr marL="0" indent="0" algn="just">
              <a:buNone/>
            </a:pPr>
            <a:r>
              <a:rPr lang="ru-RU" sz="2000" dirty="0" smtClean="0"/>
              <a:t>- </a:t>
            </a:r>
            <a:r>
              <a:rPr lang="ru-RU" sz="2000" dirty="0"/>
              <a:t>М</a:t>
            </a:r>
            <a:r>
              <a:rPr lang="ru-RU" sz="2000" dirty="0" smtClean="0"/>
              <a:t>ышцы должны быть максимально расслаблены,</a:t>
            </a:r>
          </a:p>
          <a:p>
            <a:pPr marL="0" indent="0" algn="just">
              <a:buNone/>
            </a:pPr>
            <a:r>
              <a:rPr lang="ru-RU" sz="2000" dirty="0" smtClean="0"/>
              <a:t>-Массажные движения должны быть аккуратными и плавными.</a:t>
            </a:r>
          </a:p>
          <a:p>
            <a:pPr marL="0" indent="0" algn="just">
              <a:buNone/>
            </a:pPr>
            <a:r>
              <a:rPr lang="ru-RU" sz="2000" dirty="0" smtClean="0"/>
              <a:t>Акцент делался на то, что если массаж сделан правильно, то после него ощущается тепло в массируемой области. Важно отметить, что все самомассажи проводились с учётом психоэмоционального состояния детей, поскольку отрицательные эмоции и плохое настроение могут вызвать нежелательный эффект и дискомфорт.</a:t>
            </a:r>
          </a:p>
          <a:p>
            <a:pPr marL="0" indent="0">
              <a:buNone/>
            </a:pPr>
            <a:r>
              <a:rPr lang="ru-RU" sz="2000" dirty="0" smtClean="0"/>
              <a:t>Противопоказанием </a:t>
            </a:r>
            <a:r>
              <a:rPr lang="ru-RU" sz="2000" dirty="0"/>
              <a:t>к самомассажу являются открытые раны на </a:t>
            </a:r>
            <a:r>
              <a:rPr lang="ru-RU" sz="2000" dirty="0" smtClean="0"/>
              <a:t>массируемой области.</a:t>
            </a:r>
            <a:br>
              <a:rPr lang="ru-RU" sz="2000" dirty="0" smtClean="0"/>
            </a:br>
            <a:r>
              <a:rPr lang="ru-RU" sz="2000" dirty="0" smtClean="0"/>
              <a:t>Хорошо </a:t>
            </a:r>
            <a:r>
              <a:rPr lang="ru-RU" sz="2000" dirty="0"/>
              <a:t>если при выполнении упражнений ребенок будет слышать речевое сопровождение в стихотворной форме или спокойную музыку.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052" y="47139"/>
            <a:ext cx="2426277" cy="242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6699"/>
                </a:solidFill>
              </a:rPr>
              <a:t>С помощью чего можно делать самомассаж?</a:t>
            </a:r>
            <a:endParaRPr lang="ru-RU" b="1" dirty="0">
              <a:solidFill>
                <a:srgbClr val="FF6699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294" y="175815"/>
            <a:ext cx="1704181" cy="1704181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7525" y="365125"/>
            <a:ext cx="1704181" cy="17041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40114" y="1698965"/>
            <a:ext cx="5537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/>
              <a:t>1.Самомассаж с массажными мячиками</a:t>
            </a:r>
            <a:endParaRPr lang="ru-RU" sz="2400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924" y="2989943"/>
            <a:ext cx="3751943" cy="37519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5033" y="2798684"/>
            <a:ext cx="3930254" cy="39302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2758" y="2152353"/>
            <a:ext cx="1065711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Сейчас </a:t>
            </a:r>
            <a:r>
              <a:rPr lang="ru-RU" sz="2000" dirty="0"/>
              <a:t>в </a:t>
            </a:r>
            <a:r>
              <a:rPr lang="ru-RU" sz="2000" dirty="0" smtClean="0"/>
              <a:t>продаже </a:t>
            </a:r>
            <a:r>
              <a:rPr lang="ru-RU" sz="2000" dirty="0"/>
              <a:t>огромный выбор </a:t>
            </a:r>
            <a:r>
              <a:rPr lang="ru-RU" sz="2000" dirty="0" smtClean="0"/>
              <a:t>мячей: пластмассовые, резиновые</a:t>
            </a:r>
            <a:r>
              <a:rPr lang="ru-RU" sz="2000" dirty="0"/>
              <a:t>, </a:t>
            </a:r>
            <a:r>
              <a:rPr lang="ru-RU" sz="2000" dirty="0" smtClean="0"/>
              <a:t>надувные, из папье-маше </a:t>
            </a:r>
            <a:r>
              <a:rPr lang="ru-RU" sz="2000" dirty="0"/>
              <a:t>и </a:t>
            </a:r>
            <a:r>
              <a:rPr lang="ru-RU" sz="2000" dirty="0" smtClean="0"/>
              <a:t>т.д. Замечено</a:t>
            </a:r>
            <a:r>
              <a:rPr lang="ru-RU" sz="2000" dirty="0"/>
              <a:t>, что дети отдают </a:t>
            </a:r>
            <a:r>
              <a:rPr lang="ru-RU" sz="2000" dirty="0" smtClean="0"/>
              <a:t>предпочтение мячам</a:t>
            </a:r>
            <a:r>
              <a:rPr lang="ru-RU" sz="2000" dirty="0"/>
              <a:t>, сочетающим 3 </a:t>
            </a:r>
            <a:r>
              <a:rPr lang="ru-RU" sz="2000" dirty="0" smtClean="0"/>
              <a:t>качества: ярким</a:t>
            </a:r>
            <a:r>
              <a:rPr lang="ru-RU" sz="2000" dirty="0"/>
              <a:t>, </a:t>
            </a:r>
            <a:r>
              <a:rPr lang="ru-RU" sz="2000" dirty="0" smtClean="0"/>
              <a:t>легким, прыгучим</a:t>
            </a:r>
            <a:r>
              <a:rPr lang="ru-RU" sz="2000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429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6699"/>
                </a:solidFill>
              </a:rPr>
              <a:t>2. Самомассаж с помощью песка</a:t>
            </a:r>
            <a:endParaRPr lang="ru-RU" b="1" dirty="0">
              <a:solidFill>
                <a:srgbClr val="FF6699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4985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 помощью </a:t>
            </a:r>
            <a:r>
              <a:rPr lang="ru-RU" dirty="0"/>
              <a:t>песка массируются кисти рук, запястья, предплечья. Песок. как природный материал даёт заряд положительной энергией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017156"/>
            <a:ext cx="4783656" cy="32947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686" y="3017156"/>
            <a:ext cx="4942114" cy="329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7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6699"/>
                </a:solidFill>
              </a:rPr>
              <a:t>3. Самомассаж с помощью мыла и мочалки</a:t>
            </a:r>
            <a:endParaRPr lang="ru-RU" b="1" dirty="0">
              <a:solidFill>
                <a:srgbClr val="FF6699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840" y="2891017"/>
            <a:ext cx="2876277" cy="2725883"/>
          </a:xfrm>
          <a:prstGeom prst="rect">
            <a:avLst/>
          </a:prstGeom>
        </p:spPr>
      </p:pic>
      <p:pic>
        <p:nvPicPr>
          <p:cNvPr id="2052" name="Picture 4" descr="Что можно добавлять в мыло при его домашнем изготовлении - LadyTe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317" y="4538435"/>
            <a:ext cx="2961098" cy="182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2008" y="1690688"/>
            <a:ext cx="11192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Мыльный самомассаж </a:t>
            </a:r>
            <a:r>
              <a:rPr lang="ru-RU" sz="2400" dirty="0"/>
              <a:t>– руки до локтей массируются круговыми и растирающими движениями по густой мыльной пене. Осуществляется во время умывания, как жёсткой мочалкой, так и без неё.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971" y="2611586"/>
            <a:ext cx="5785168" cy="385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06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591</Words>
  <Application>Microsoft Office PowerPoint</Application>
  <PresentationFormat>Широкоэкранный</PresentationFormat>
  <Paragraphs>64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Тема Office</vt:lpstr>
      <vt:lpstr>Самомассаж для ребенка</vt:lpstr>
      <vt:lpstr>Что такое самомассаж?</vt:lpstr>
      <vt:lpstr>В чем польза?</vt:lpstr>
      <vt:lpstr>Какой может быть самомассаж?</vt:lpstr>
      <vt:lpstr>Приемы самомассажа</vt:lpstr>
      <vt:lpstr>Правила выполнения самомассажа</vt:lpstr>
      <vt:lpstr>С помощью чего можно делать самомассаж?</vt:lpstr>
      <vt:lpstr>2. Самомассаж с помощью песка</vt:lpstr>
      <vt:lpstr>3. Самомассаж с помощью мыла и мочалки</vt:lpstr>
      <vt:lpstr>4. Самомассаж с помощью массажных ковриков</vt:lpstr>
      <vt:lpstr>Самостоятельно изготовленные массажные коврики</vt:lpstr>
      <vt:lpstr>5. Карандашный самомассаж</vt:lpstr>
      <vt:lpstr>6. Самомассаж с помощью рукавички</vt:lpstr>
      <vt:lpstr>7. Самомассаж Су-Джок шариками</vt:lpstr>
      <vt:lpstr>8. Самомассаж с помощью зубной щётки, массажной расчёски</vt:lpstr>
      <vt:lpstr>9. Самомассаж друг другу</vt:lpstr>
      <vt:lpstr>10.Самомассаж с помощью бросового материала</vt:lpstr>
      <vt:lpstr>Примеры игр для самомассажа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Самомассаж для ребенка</dc:title>
  <dc:creator>Марина Бурова</dc:creator>
  <cp:lastModifiedBy>Марина Бурова</cp:lastModifiedBy>
  <cp:revision>12</cp:revision>
  <dcterms:created xsi:type="dcterms:W3CDTF">2020-12-20T09:56:38Z</dcterms:created>
  <dcterms:modified xsi:type="dcterms:W3CDTF">2020-12-20T12:00:45Z</dcterms:modified>
</cp:coreProperties>
</file>