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866364_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7526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1785918" y="500042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зимние прогулки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357298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Легкий беленький снежок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Так похож на творожок!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Только есть его не буду,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Ведь снежинки - это чудо!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000108"/>
            <a:ext cx="1982387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214312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857628"/>
            <a:ext cx="2071684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866364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57148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зимние прогулки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357298"/>
            <a:ext cx="30003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Нос – морковка,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уголь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 глазки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Снеговик из детской сказки!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Руки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 ветки, рот – конфета, Пусть стоит теперь до лета!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000504"/>
            <a:ext cx="3548055" cy="266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14422"/>
            <a:ext cx="2339576" cy="311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2020-11-23T13:56:16Z</dcterms:created>
  <dcterms:modified xsi:type="dcterms:W3CDTF">2020-11-23T14:21:20Z</dcterms:modified>
</cp:coreProperties>
</file>