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5"/>
  </p:notesMasterIdLst>
  <p:handoutMasterIdLst>
    <p:handoutMasterId r:id="rId16"/>
  </p:handoutMasterIdLst>
  <p:sldIdLst>
    <p:sldId id="256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>
        <p:scale>
          <a:sx n="54" d="100"/>
          <a:sy n="54" d="100"/>
        </p:scale>
        <p:origin x="-183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3160" y="2852936"/>
            <a:ext cx="6301208" cy="1102022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3160" y="2852936"/>
            <a:ext cx="6301208" cy="1102022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1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6417433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2267744" y="1484784"/>
            <a:ext cx="6696744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72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8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0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4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6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3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4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>
                <a:solidFill>
                  <a:schemeClr val="accent1">
                    <a:lumMod val="50000"/>
                  </a:schemeClr>
                </a:solidFill>
              </a:rPr>
              <a:pPr/>
              <a:t>04.11.2020</a:t>
            </a:fld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>
                <a:solidFill>
                  <a:schemeClr val="accent1">
                    <a:lumMod val="50000"/>
                  </a:schemeClr>
                </a:solidFill>
              </a:rPr>
              <a:pPr/>
              <a:t>‹#›</a:t>
            </a:fld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6417433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2267744" y="1484784"/>
            <a:ext cx="6696744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9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1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3160" y="2852936"/>
            <a:ext cx="6301208" cy="1102022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1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6417433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2267744" y="1484784"/>
            <a:ext cx="6696744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72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8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0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4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6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3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4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9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1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3160" y="2852936"/>
            <a:ext cx="6301208" cy="1102022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8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6417433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2267744" y="1484784"/>
            <a:ext cx="6696744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75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1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9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5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5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0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5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5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70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3160" y="2852936"/>
            <a:ext cx="6301208" cy="1102022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8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6417433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2267744" y="1484784"/>
            <a:ext cx="6696744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75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1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9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5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5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0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5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5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70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s://presentation-creation.ru/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https://presentation-creation.ru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hyperlink" Target="https://presentation-creation.ru/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6417433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744" y="1484784"/>
            <a:ext cx="6696744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6417433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744" y="1484784"/>
            <a:ext cx="6696744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1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6417433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744" y="1484784"/>
            <a:ext cx="6696744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1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6417433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744" y="1484784"/>
            <a:ext cx="6696744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8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6417433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744" y="1484784"/>
            <a:ext cx="6696744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04.11.2020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F388C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388C">
                  <a:lumMod val="50000"/>
                </a:srgbClr>
              </a:solidFill>
            </a:endParaRPr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8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6912768" cy="280831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Осенний бал</a:t>
            </a:r>
            <a:b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</a:t>
            </a:r>
            <a:r>
              <a:rPr lang="ru-RU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старшая группа «РОМАШКИ»</a:t>
            </a:r>
            <a:br>
              <a:rPr lang="ru-RU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МБДОУ «Детский сад  «Радужный»</a:t>
            </a:r>
            <a:br>
              <a:rPr lang="ru-RU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п. Зональная Станция Томского района»</a:t>
            </a:r>
            <a:br>
              <a:rPr lang="ru-RU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700" dirty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27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2020</a:t>
            </a:r>
            <a:r>
              <a:rPr lang="ru-RU" sz="27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2700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700" dirty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27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7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2700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31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0469" y="908720"/>
            <a:ext cx="7827995" cy="103564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Book Antiqua" panose="02040602050305030304" pitchFamily="18" charset="0"/>
              </a:rPr>
              <a:t/>
            </a:r>
            <a:br>
              <a:rPr lang="ru-RU" sz="2400" dirty="0" smtClean="0">
                <a:latin typeface="Book Antiqua" panose="02040602050305030304" pitchFamily="18" charset="0"/>
              </a:rPr>
            </a:br>
            <a:r>
              <a:rPr lang="ru-RU" sz="2400" dirty="0" smtClean="0">
                <a:latin typeface="Book Antiqua" panose="02040602050305030304" pitchFamily="18" charset="0"/>
              </a:rPr>
              <a:t>Дорогие наши родители!</a:t>
            </a:r>
            <a:br>
              <a:rPr lang="ru-RU" sz="2400" dirty="0" smtClean="0">
                <a:latin typeface="Book Antiqua" panose="02040602050305030304" pitchFamily="18" charset="0"/>
              </a:rPr>
            </a:br>
            <a:r>
              <a:rPr lang="ru-RU" sz="2400" dirty="0" smtClean="0">
                <a:latin typeface="Book Antiqua" panose="02040602050305030304" pitchFamily="18" charset="0"/>
              </a:rPr>
              <a:t> Мы с вами отправляемся в необыкновенное  путешествие – на прекрасный  осенний праздник Царицы Осени. А попасть туда совсем просто. Закройте глаза и повторяйте: «Раз, два, три! Дверь нам Осень, отвари!» </a:t>
            </a:r>
            <a:endParaRPr lang="ru-RU" sz="2400" dirty="0">
              <a:latin typeface="Book Antiqua" panose="02040602050305030304" pitchFamily="18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3287216" y="197019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3287216" y="364659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3287216" y="534521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2687294"/>
            <a:ext cx="54006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3" y="620689"/>
            <a:ext cx="7848872" cy="100811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Book Antiqua" panose="02040602050305030304" pitchFamily="18" charset="0"/>
              </a:rPr>
              <a:t>Вот и осень наступила, вслед за летом точно в срок,</a:t>
            </a:r>
            <a:br>
              <a:rPr lang="ru-RU" sz="2400" dirty="0" smtClean="0">
                <a:latin typeface="Book Antiqua" panose="02040602050305030304" pitchFamily="18" charset="0"/>
              </a:rPr>
            </a:br>
            <a:r>
              <a:rPr lang="ru-RU" sz="2400" dirty="0" smtClean="0">
                <a:latin typeface="Book Antiqua" panose="02040602050305030304" pitchFamily="18" charset="0"/>
              </a:rPr>
              <a:t>И в садах позолотила каждый маленький листок.</a:t>
            </a:r>
            <a:endParaRPr lang="ru-RU" sz="2400" dirty="0">
              <a:latin typeface="Book Antiqua" panose="02040602050305030304" pitchFamily="18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3287216" y="197019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3287216" y="364659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3287216" y="534521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72516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72516"/>
            <a:ext cx="3757283" cy="2504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16" y="4103790"/>
            <a:ext cx="3416307" cy="2277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301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3" y="829748"/>
            <a:ext cx="7272808" cy="103564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Book Antiqua" panose="02040602050305030304" pitchFamily="18" charset="0"/>
              </a:rPr>
              <a:t/>
            </a:r>
            <a:br>
              <a:rPr lang="ru-RU" sz="2400" dirty="0" smtClean="0">
                <a:latin typeface="Book Antiqua" panose="02040602050305030304" pitchFamily="18" charset="0"/>
              </a:rPr>
            </a:br>
            <a:endParaRPr lang="ru-RU" sz="2400" dirty="0">
              <a:latin typeface="Book Antiqua" panose="02040602050305030304" pitchFamily="18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3287216" y="197019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3287216" y="364659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3287216" y="534521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692696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388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  <a:t>  Осень</a:t>
            </a:r>
            <a:r>
              <a:rPr lang="ru-RU" sz="2400" dirty="0">
                <a:solidFill>
                  <a:srgbClr val="FF388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  <a:t>, осень золотая, кто скажи тебе не рад?</a:t>
            </a:r>
            <a:br>
              <a:rPr lang="ru-RU" sz="2400" dirty="0">
                <a:solidFill>
                  <a:srgbClr val="FF388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</a:br>
            <a:r>
              <a:rPr lang="ru-RU" sz="2400" dirty="0">
                <a:solidFill>
                  <a:srgbClr val="FF388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  <a:t>Только осенью бывает разноцветный листопад!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82" y="1629582"/>
            <a:ext cx="3816857" cy="2544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141" y="1559918"/>
            <a:ext cx="3815807" cy="2543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763" y="4103790"/>
            <a:ext cx="3676281" cy="2421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301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568011"/>
            <a:ext cx="7272808" cy="106078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Book Antiqua" panose="02040602050305030304" pitchFamily="18" charset="0"/>
              </a:rPr>
              <a:t>Осень нас к себе на бал нынче пригласила.</a:t>
            </a:r>
            <a:br>
              <a:rPr lang="ru-RU" sz="2400" dirty="0" smtClean="0">
                <a:latin typeface="Book Antiqua" panose="02040602050305030304" pitchFamily="18" charset="0"/>
              </a:rPr>
            </a:br>
            <a:r>
              <a:rPr lang="ru-RU" sz="2400" dirty="0" smtClean="0">
                <a:latin typeface="Book Antiqua" panose="02040602050305030304" pitchFamily="18" charset="0"/>
              </a:rPr>
              <a:t>Чтоб никто не опоздал Осень попросила.</a:t>
            </a:r>
            <a:endParaRPr lang="ru-RU" sz="2400" dirty="0">
              <a:latin typeface="Book Antiqua" panose="02040602050305030304" pitchFamily="18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3287216" y="197019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3287216" y="364659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3287216" y="534521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692696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388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84" y="1576405"/>
            <a:ext cx="3950407" cy="263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739" y="4103790"/>
            <a:ext cx="3597621" cy="2398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49" y="1729247"/>
            <a:ext cx="3491880" cy="232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44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3" y="829748"/>
            <a:ext cx="7272808" cy="103564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Book Antiqua" panose="02040602050305030304" pitchFamily="18" charset="0"/>
              </a:rPr>
              <a:t/>
            </a:r>
            <a:br>
              <a:rPr lang="ru-RU" sz="2400" dirty="0" smtClean="0">
                <a:latin typeface="Book Antiqua" panose="02040602050305030304" pitchFamily="18" charset="0"/>
              </a:rPr>
            </a:br>
            <a:endParaRPr lang="ru-RU" sz="2400" dirty="0">
              <a:latin typeface="Book Antiqua" panose="02040602050305030304" pitchFamily="18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3287216" y="197019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3287216" y="364659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3287216" y="534521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692696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388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Так давайте своей песней к себе Осень позовем</a:t>
            </a:r>
          </a:p>
          <a:p>
            <a:pPr algn="ctr"/>
            <a:r>
              <a:rPr lang="ru-RU" sz="2400" dirty="0" smtClean="0">
                <a:solidFill>
                  <a:srgbClr val="FF388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Станет всё вокруг чудесней! </a:t>
            </a:r>
          </a:p>
          <a:p>
            <a:pPr algn="ctr"/>
            <a:r>
              <a:rPr lang="ru-RU" sz="2400" dirty="0" smtClean="0">
                <a:solidFill>
                  <a:srgbClr val="FF388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Осень, мы тебя так ждем!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149" y="1863753"/>
            <a:ext cx="3965187" cy="263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70189"/>
            <a:ext cx="3816424" cy="2544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130" y="4314665"/>
            <a:ext cx="3353891" cy="2235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44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3" y="829748"/>
            <a:ext cx="7272808" cy="103564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Book Antiqua" panose="02040602050305030304" pitchFamily="18" charset="0"/>
              </a:rPr>
              <a:t/>
            </a:r>
            <a:br>
              <a:rPr lang="ru-RU" sz="2400" dirty="0" smtClean="0">
                <a:latin typeface="Book Antiqua" panose="02040602050305030304" pitchFamily="18" charset="0"/>
              </a:rPr>
            </a:br>
            <a:endParaRPr lang="ru-RU" sz="2400" dirty="0">
              <a:latin typeface="Book Antiqua" panose="02040602050305030304" pitchFamily="18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3287216" y="197019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3287216" y="364659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3287216" y="534521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9269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388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Солнце прячется за тучки, </a:t>
            </a:r>
          </a:p>
          <a:p>
            <a:pPr algn="ctr"/>
            <a:r>
              <a:rPr lang="ru-RU" sz="2400" dirty="0" smtClean="0">
                <a:solidFill>
                  <a:srgbClr val="FF388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хмурый дождик льёт с утра.</a:t>
            </a:r>
          </a:p>
          <a:p>
            <a:pPr algn="ctr"/>
            <a:r>
              <a:rPr lang="ru-RU" sz="2400" dirty="0" smtClean="0">
                <a:solidFill>
                  <a:srgbClr val="FF388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Это осень наступила - золотистая пора!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350064"/>
            <a:ext cx="3402124" cy="2135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5870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34" y="1796672"/>
            <a:ext cx="3857228" cy="2571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14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3287216" y="197019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3287216" y="364659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3287216" y="534521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2" y="1970190"/>
            <a:ext cx="3887924" cy="2591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01" y="1985451"/>
            <a:ext cx="4009047" cy="2576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511495"/>
            <a:ext cx="2880320" cy="1920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7585" y="476672"/>
            <a:ext cx="7632848" cy="108012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Book Antiqua" panose="02040602050305030304" pitchFamily="18" charset="0"/>
              </a:rPr>
              <a:t/>
            </a:r>
            <a:br>
              <a:rPr lang="ru-RU" sz="2400" dirty="0" smtClean="0">
                <a:latin typeface="Book Antiqua" panose="02040602050305030304" pitchFamily="18" charset="0"/>
              </a:rPr>
            </a:br>
            <a:r>
              <a:rPr lang="ru-RU" sz="2700" dirty="0" smtClean="0">
                <a:latin typeface="Book Antiqua" panose="02040602050305030304" pitchFamily="18" charset="0"/>
              </a:rPr>
              <a:t>Дарит осень чудеса, да ещё какие!</a:t>
            </a:r>
            <a:br>
              <a:rPr lang="ru-RU" sz="2700" dirty="0" smtClean="0">
                <a:latin typeface="Book Antiqua" panose="02040602050305030304" pitchFamily="18" charset="0"/>
              </a:rPr>
            </a:br>
            <a:r>
              <a:rPr lang="ru-RU" sz="2700" dirty="0" smtClean="0">
                <a:latin typeface="Book Antiqua" panose="02040602050305030304" pitchFamily="18" charset="0"/>
              </a:rPr>
              <a:t>Разнаряжены   леса в шапки золотые!</a:t>
            </a:r>
            <a:endParaRPr lang="ru-RU" sz="27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3287216" y="197019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3287216" y="364659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3287216" y="534521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7584" y="620688"/>
            <a:ext cx="7632848" cy="108012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Book Antiqua" panose="02040602050305030304" pitchFamily="18" charset="0"/>
              </a:rPr>
              <a:t/>
            </a:r>
            <a:br>
              <a:rPr lang="ru-RU" sz="2400" dirty="0" smtClean="0">
                <a:latin typeface="Book Antiqua" panose="02040602050305030304" pitchFamily="18" charset="0"/>
              </a:rPr>
            </a:br>
            <a:r>
              <a:rPr lang="ru-RU" sz="2400" dirty="0" smtClean="0">
                <a:latin typeface="Book Antiqua" panose="02040602050305030304" pitchFamily="18" charset="0"/>
              </a:rPr>
              <a:t>Жалко с вами расставаться, но близится зимы черед.</a:t>
            </a:r>
            <a:br>
              <a:rPr lang="ru-RU" sz="2400" dirty="0" smtClean="0">
                <a:latin typeface="Book Antiqua" panose="02040602050305030304" pitchFamily="18" charset="0"/>
              </a:rPr>
            </a:br>
            <a:r>
              <a:rPr lang="ru-RU" sz="2400" dirty="0" smtClean="0">
                <a:latin typeface="Book Antiqua" panose="02040602050305030304" pitchFamily="18" charset="0"/>
              </a:rPr>
              <a:t>Я к вам опять приду, ребята, вы ждите Осень через год</a:t>
            </a:r>
            <a:r>
              <a:rPr lang="ru-RU" sz="2700" dirty="0" smtClean="0">
                <a:latin typeface="Book Antiqua" panose="02040602050305030304" pitchFamily="18" charset="0"/>
              </a:rPr>
              <a:t>!</a:t>
            </a:r>
            <a:endParaRPr lang="ru-RU" sz="2700" dirty="0"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780"/>
            <a:ext cx="6336704" cy="4224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237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771fb0c6a83f3914dac79bc91a5ba8da6bc"/>
</p:tagLst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110</Words>
  <Application>Microsoft Office PowerPoint</Application>
  <PresentationFormat>Экран (4:3)</PresentationFormat>
  <Paragraphs>44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Тема Office</vt:lpstr>
      <vt:lpstr>1_Тема Office</vt:lpstr>
      <vt:lpstr>2_Тема Office</vt:lpstr>
      <vt:lpstr>3_Тема Office</vt:lpstr>
      <vt:lpstr>4_Тема Office</vt:lpstr>
      <vt:lpstr>        Осенний бал     старшая группа «РОМАШКИ»  МБДОУ «Детский сад  «Радужный» п. Зональная Станция Томского района»  2020    </vt:lpstr>
      <vt:lpstr> Дорогие наши родители!  Мы с вами отправляемся в необыкновенное  путешествие – на прекрасный  осенний праздник Царицы Осени. А попасть туда совсем просто. Закройте глаза и повторяйте: «Раз, два, три! Дверь нам Осень, отвари!» </vt:lpstr>
      <vt:lpstr>Вот и осень наступила, вслед за летом точно в срок, И в садах позолотила каждый маленький листок.</vt:lpstr>
      <vt:lpstr> </vt:lpstr>
      <vt:lpstr>Осень нас к себе на бал нынче пригласила. Чтоб никто не опоздал Осень попросила.</vt:lpstr>
      <vt:lpstr> </vt:lpstr>
      <vt:lpstr> </vt:lpstr>
      <vt:lpstr> Дарит осень чудеса, да ещё какие! Разнаряжены   леса в шапки золотые!</vt:lpstr>
      <vt:lpstr> Жалко с вами расставаться, но близится зимы черед. Я к вам опять приду, ребята, вы ждите Осень через год!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Цветовой взрыв</dc:title>
  <dc:creator>obstinate</dc:creator>
  <dc:description>Шаблон презентации с сайта https://presentation-creation.ru/</dc:description>
  <cp:lastModifiedBy>Наташа</cp:lastModifiedBy>
  <cp:revision>577</cp:revision>
  <dcterms:created xsi:type="dcterms:W3CDTF">2018-02-25T09:09:03Z</dcterms:created>
  <dcterms:modified xsi:type="dcterms:W3CDTF">2020-11-04T14:57:34Z</dcterms:modified>
</cp:coreProperties>
</file>