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7" r:id="rId10"/>
    <p:sldId id="264" r:id="rId11"/>
    <p:sldId id="265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64EADC-25B0-4F8A-9291-644246B3E7C1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3EC341-DF28-4B75-AE74-5175B383A2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8136903" cy="648072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atin typeface="+mj-lt"/>
              </a:rPr>
              <a:t>МБДОУ  «Детский сад «Радужный»  п. Зональная Станция Томского района»</a:t>
            </a:r>
            <a:endParaRPr lang="ru-RU" sz="1600" b="1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635" y="764704"/>
            <a:ext cx="7697789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Чем занять </a:t>
            </a:r>
            <a:r>
              <a:rPr lang="ru-RU" sz="3600" dirty="0" smtClean="0">
                <a:solidFill>
                  <a:srgbClr val="FF0000"/>
                </a:solidFill>
              </a:rPr>
              <a:t>ребенка</a:t>
            </a:r>
            <a:r>
              <a:rPr lang="ru-RU" sz="4000" dirty="0" smtClean="0">
                <a:solidFill>
                  <a:srgbClr val="FF0000"/>
                </a:solidFill>
              </a:rPr>
              <a:t> дома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советы родителям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9058" y="3140676"/>
            <a:ext cx="7119366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Проводим 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 с пользой</a:t>
            </a:r>
            <a:endParaRPr lang="ru-RU" sz="4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Воспитатели  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группы «Ромашки»:</a:t>
            </a:r>
          </a:p>
          <a:p>
            <a:pPr algn="r"/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Асауленко Светлана Сидоровна</a:t>
            </a:r>
          </a:p>
          <a:p>
            <a:pPr algn="r"/>
            <a:r>
              <a:rPr lang="ru-RU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Григораш Любовь Валентиновна</a:t>
            </a:r>
            <a:r>
              <a:rPr lang="ru-RU" sz="16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</a:t>
            </a:r>
            <a:endParaRPr lang="ru-RU" sz="1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844826"/>
            <a:ext cx="3528391" cy="3096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44826"/>
            <a:ext cx="4513673" cy="30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48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476672"/>
            <a:ext cx="8280920" cy="72008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Сделать необычный чайный сервиз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5724128" cy="439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40" y="1556793"/>
            <a:ext cx="3035970" cy="43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2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280920" cy="72008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Играем не скучаем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532440" cy="56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6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0660"/>
            <a:ext cx="8532440" cy="57649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210" y="218162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Минуты счастья получаем!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97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3659" y="2505670"/>
            <a:ext cx="56766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вам доброго</a:t>
            </a:r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296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223224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 smtClean="0"/>
              <a:t>                                                 Дорогие родители! </a:t>
            </a:r>
            <a:br>
              <a:rPr lang="ru-RU" sz="2000" dirty="0" smtClean="0"/>
            </a:br>
            <a:r>
              <a:rPr lang="ru-RU" sz="2000" dirty="0" smtClean="0"/>
              <a:t>Если ваши дети не знают чем заняться и скучают, предлагаем</a:t>
            </a:r>
            <a:r>
              <a:rPr lang="ru-RU" sz="2000" dirty="0"/>
              <a:t> </a:t>
            </a:r>
            <a:r>
              <a:rPr lang="ru-RU" sz="2000" dirty="0" smtClean="0"/>
              <a:t> вам несколько подсказок, как  развлечь детей. Нужно всего   лишь немного времени на совместное изготовление атрибутов для  сюжетных игр. Ваши дети будут очень рады вашему вниманию, и вы получите положительные эмоции от  восхищенных детей.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7560840" cy="423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9266"/>
            <a:ext cx="8399748" cy="589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9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76456" cy="578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4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58417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С помощью техники декупаж можно украсить интерьер на кухне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96" y="1340768"/>
            <a:ext cx="7524328" cy="511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46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864096"/>
          </a:xfrm>
        </p:spPr>
        <p:txBody>
          <a:bodyPr/>
          <a:lstStyle/>
          <a:p>
            <a:pPr marL="4572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dirty="0">
                <a:solidFill>
                  <a:srgbClr val="0070C0"/>
                </a:solidFill>
                <a:ea typeface="+mn-ea"/>
                <a:cs typeface="+mn-cs"/>
              </a:rPr>
              <a:t>Украсить </a:t>
            </a:r>
            <a:r>
              <a:rPr lang="ru-RU" sz="2400" dirty="0" smtClean="0">
                <a:solidFill>
                  <a:srgbClr val="0070C0"/>
                </a:solidFill>
                <a:ea typeface="+mn-ea"/>
                <a:cs typeface="+mn-cs"/>
              </a:rPr>
              <a:t>бокалы и салфетки</a:t>
            </a:r>
            <a: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+mn-ea"/>
                <a:cs typeface="+mn-cs"/>
              </a:rPr>
              <a:t/>
            </a:r>
            <a:br>
              <a:rPr lang="ru-RU" sz="2200" b="0" dirty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352928" cy="56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6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792088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  <a:ea typeface="+mj-ea"/>
                <a:cs typeface="+mj-cs"/>
              </a:rPr>
              <a:t>                                 Украсить тарелочки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332312" cy="558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14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332656"/>
            <a:ext cx="6572200" cy="72008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Украсить </a:t>
            </a:r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пасхальные яйца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 algn="ctr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100392" cy="55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75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332656"/>
            <a:ext cx="6400800" cy="720080"/>
          </a:xfrm>
        </p:spPr>
        <p:txBody>
          <a:bodyPr/>
          <a:lstStyle/>
          <a:p>
            <a:pPr marL="45720" lvl="0" indent="0" algn="ctr">
              <a:buClr>
                <a:srgbClr val="F14124">
                  <a:lumMod val="75000"/>
                </a:srgbClr>
              </a:buClr>
              <a:buNone/>
            </a:pPr>
            <a:r>
              <a:rPr lang="ru-RU" sz="2400" b="1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Constantia"/>
              </a:rPr>
              <a:t>Сделать красивые подсвечники 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7" y="1124744"/>
            <a:ext cx="8388424" cy="548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345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74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Чем занять ребенка дома советы родителям</vt:lpstr>
      <vt:lpstr>                                                 Дорогие родители!  Если ваши дети не знают чем заняться и скучают, предлагаем  вам несколько подсказок, как  развлечь детей. Нужно всего   лишь немного времени на совместное изготовление атрибутов для  сюжетных игр. Ваши дети будут очень рады вашему вниманию, и вы получите положительные эмоции от  восхищенных детей.</vt:lpstr>
      <vt:lpstr>Презентация PowerPoint</vt:lpstr>
      <vt:lpstr>Презентация PowerPoint</vt:lpstr>
      <vt:lpstr>С помощью техники декупаж можно украсить интерьер на кухне  </vt:lpstr>
      <vt:lpstr>Украсить бокалы и салфетки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Наташа</cp:lastModifiedBy>
  <cp:revision>21</cp:revision>
  <dcterms:created xsi:type="dcterms:W3CDTF">2020-03-31T07:42:14Z</dcterms:created>
  <dcterms:modified xsi:type="dcterms:W3CDTF">2020-04-09T11:58:18Z</dcterms:modified>
</cp:coreProperties>
</file>