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64EADC-25B0-4F8A-9291-644246B3E7C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13690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МБДОУ  «Детский сад «Радужный»  п. Зональная Станция Томского района»</a:t>
            </a:r>
            <a:endParaRPr lang="ru-RU" sz="1600" b="1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635" y="764704"/>
            <a:ext cx="7697789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Чем занять </a:t>
            </a:r>
            <a:r>
              <a:rPr lang="ru-RU" sz="3600" dirty="0" smtClean="0">
                <a:solidFill>
                  <a:srgbClr val="FF0000"/>
                </a:solidFill>
              </a:rPr>
              <a:t>ребенка</a:t>
            </a:r>
            <a:r>
              <a:rPr lang="ru-RU" sz="4000" dirty="0" smtClean="0">
                <a:solidFill>
                  <a:srgbClr val="FF0000"/>
                </a:solidFill>
              </a:rPr>
              <a:t> дома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53" y="1844826"/>
            <a:ext cx="294109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4" y="1844825"/>
            <a:ext cx="339284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69058" y="2981576"/>
            <a:ext cx="711936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Бутерброды  и не только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Воспитатели  группы «Ромашки»:</a:t>
            </a:r>
          </a:p>
          <a:p>
            <a:pPr algn="r"/>
            <a:r>
              <a:rPr lang="ru-RU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Асауленко Светлана Сидоровна</a:t>
            </a:r>
          </a:p>
          <a:p>
            <a:pPr algn="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Григораш Любовь Валентиновна</a:t>
            </a:r>
            <a:r>
              <a:rPr lang="ru-RU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endParaRPr lang="ru-RU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64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075561" cy="34750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2645451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2656"/>
            <a:ext cx="2758839" cy="2376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67" y="348145"/>
            <a:ext cx="2516562" cy="2360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88" y="2996951"/>
            <a:ext cx="3507253" cy="3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6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6060" y="2967335"/>
            <a:ext cx="733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Приятного аппетита!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29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766248" cy="1152128"/>
          </a:xfrm>
        </p:spPr>
        <p:txBody>
          <a:bodyPr/>
          <a:lstStyle/>
          <a:p>
            <a:pPr algn="ctr"/>
            <a:r>
              <a:rPr lang="ru-RU" sz="2000" dirty="0" smtClean="0"/>
              <a:t>Дорогие родители! </a:t>
            </a:r>
            <a:br>
              <a:rPr lang="ru-RU" sz="2000" dirty="0" smtClean="0"/>
            </a:br>
            <a:r>
              <a:rPr lang="ru-RU" sz="2000" dirty="0" smtClean="0"/>
              <a:t>Привлекайте детей к совместному приготовлению завтрака. 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614529"/>
            <a:ext cx="4104455" cy="49178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14" y="1628800"/>
            <a:ext cx="4121350" cy="493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550224" cy="1152128"/>
          </a:xfrm>
        </p:spPr>
        <p:txBody>
          <a:bodyPr/>
          <a:lstStyle/>
          <a:p>
            <a:pPr algn="ctr"/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Бутерброды можно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приготовить  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из любых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продуктов, которые есть в  вашем холодильнике  (мясные и молочные продукты, овощи и фрукты)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178176" cy="5112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8" y="1517040"/>
            <a:ext cx="4186271" cy="50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5" cy="792088"/>
          </a:xfrm>
        </p:spPr>
        <p:txBody>
          <a:bodyPr/>
          <a:lstStyle/>
          <a:p>
            <a:pPr algn="ctr"/>
            <a:r>
              <a:rPr lang="ru-RU" sz="2000" dirty="0" smtClean="0"/>
              <a:t>Сочетание  продуктов может быть самым разнообразным, все зависит от ваших предпочтений и вкусов.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83" y="1340768"/>
            <a:ext cx="4175162" cy="50405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70504" cy="53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4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7" cy="792088"/>
          </a:xfrm>
        </p:spPr>
        <p:txBody>
          <a:bodyPr/>
          <a:lstStyle/>
          <a:p>
            <a:pPr algn="ctr"/>
            <a:r>
              <a:rPr lang="ru-RU" sz="1800" dirty="0" smtClean="0"/>
              <a:t>Необычно приготовленные бутерброды придадут вам и вашим </a:t>
            </a:r>
            <a:br>
              <a:rPr lang="ru-RU" sz="1800" dirty="0" smtClean="0"/>
            </a:br>
            <a:r>
              <a:rPr lang="ru-RU" sz="1800" dirty="0" smtClean="0"/>
              <a:t>детям аппетит и хорошее настроение на весь день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2" y="1052736"/>
            <a:ext cx="4144678" cy="5472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00" y="1124744"/>
            <a:ext cx="449915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4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456864" cy="26899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52" y="370653"/>
            <a:ext cx="2698307" cy="2698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89"/>
            <a:ext cx="2616977" cy="3024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38" y="894121"/>
            <a:ext cx="2573879" cy="1960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2540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31" y="3845577"/>
            <a:ext cx="2684533" cy="17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176464" cy="5855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392421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7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8355"/>
            <a:ext cx="3282057" cy="24615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537277" cy="3012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310493" cy="2880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27040"/>
            <a:ext cx="3466552" cy="23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3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4996531" cy="33310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3072341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968440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45024"/>
            <a:ext cx="280188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14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84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Чем занять ребенка дома</vt:lpstr>
      <vt:lpstr>Дорогие родители!  Привлекайте детей к совместному приготовлению завтрака.  </vt:lpstr>
      <vt:lpstr>Бутерброды можно приготовить  из любых продуктов, которые есть в  вашем холодильнике  (мясные и молочные продукты, овощи и фрукты)</vt:lpstr>
      <vt:lpstr>Сочетание  продуктов может быть самым разнообразным, все зависит от ваших предпочтений и вкусов.</vt:lpstr>
      <vt:lpstr>Необычно приготовленные бутерброды придадут вам и вашим  детям аппетит и хорошее настроение на весь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13</cp:revision>
  <dcterms:created xsi:type="dcterms:W3CDTF">2020-03-31T07:42:14Z</dcterms:created>
  <dcterms:modified xsi:type="dcterms:W3CDTF">2020-04-07T08:02:25Z</dcterms:modified>
</cp:coreProperties>
</file>