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2" r:id="rId3"/>
    <p:sldId id="301" r:id="rId4"/>
    <p:sldId id="302" r:id="rId5"/>
    <p:sldId id="303" r:id="rId6"/>
    <p:sldId id="308" r:id="rId7"/>
    <p:sldId id="292" r:id="rId8"/>
    <p:sldId id="299" r:id="rId9"/>
    <p:sldId id="310" r:id="rId10"/>
    <p:sldId id="281" r:id="rId11"/>
    <p:sldId id="293" r:id="rId12"/>
    <p:sldId id="298" r:id="rId13"/>
    <p:sldId id="304" r:id="rId14"/>
    <p:sldId id="300" r:id="rId15"/>
    <p:sldId id="260" r:id="rId16"/>
    <p:sldId id="294" r:id="rId17"/>
    <p:sldId id="309" r:id="rId18"/>
    <p:sldId id="307" r:id="rId19"/>
    <p:sldId id="295" r:id="rId20"/>
    <p:sldId id="305" r:id="rId21"/>
    <p:sldId id="306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9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7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54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7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19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7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2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6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7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3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0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8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8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2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7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A352-6FE4-4F82-A181-E3A4502D350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354BBF-F440-4200-A5B9-042223511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0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556" y="1844824"/>
            <a:ext cx="7992888" cy="381642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>
                <a:solidFill>
                  <a:srgbClr val="FF0000"/>
                </a:solidFill>
              </a:rPr>
              <a:t/>
            </a:r>
            <a:br>
              <a:rPr lang="ru-RU" sz="5300" dirty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>
                <a:solidFill>
                  <a:srgbClr val="FF0000"/>
                </a:solidFill>
              </a:rPr>
              <a:t/>
            </a:r>
            <a:br>
              <a:rPr lang="ru-RU" sz="5300" dirty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>
                <a:solidFill>
                  <a:srgbClr val="FF0000"/>
                </a:solidFill>
              </a:rPr>
              <a:t/>
            </a:r>
            <a:br>
              <a:rPr lang="ru-RU" sz="5300" dirty="0">
                <a:solidFill>
                  <a:srgbClr val="FF0000"/>
                </a:solidFill>
              </a:rPr>
            </a:br>
            <a:r>
              <a:rPr lang="ru-RU" sz="5300" b="1" i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</a:rPr>
              <a:t>роект </a:t>
            </a:r>
            <a:b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</a:rPr>
              <a:t>«Путешествие в страну Зубландию»</a:t>
            </a:r>
            <a:b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5800" y="332656"/>
            <a:ext cx="7772400" cy="1415166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«Радужный» п. Зональная Станция» Томского района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877272"/>
            <a:ext cx="439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Воспитатель: Мазурова Е.В.</a:t>
            </a:r>
            <a:endParaRPr lang="ru-RU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344816" cy="17853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 неболейка», «Как правильно чистить зубы», «Разрезные картинки», «Разложи по цветам» и др.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Евгения\Desktop\фотоотчет про зубы\IMG_20161121_1621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24286"/>
            <a:ext cx="295232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вгения\Desktop\фотоотчет про зубы\IMG_20161121_162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36" y="1657913"/>
            <a:ext cx="2880320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99592" y="1060663"/>
            <a:ext cx="7560840" cy="23762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5" y="1634203"/>
            <a:ext cx="3435335" cy="2576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69318"/>
            <a:ext cx="3581601" cy="26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73927" y="188640"/>
            <a:ext cx="6192688" cy="1454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логопедом.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над произношением.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Артикуляционная гимнастика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«Чистим зубки»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603239"/>
            <a:ext cx="3292887" cy="246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Евгения\Desktop\фотоотчет про зубы\P_20161111_1206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3076863" cy="291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03239"/>
            <a:ext cx="3292887" cy="246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4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984776" cy="634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нужно чистить зубы?»</a:t>
            </a:r>
          </a:p>
        </p:txBody>
      </p:sp>
      <p:pic>
        <p:nvPicPr>
          <p:cNvPr id="6" name="Рисунок 5" descr="C:\Users\Евгения\Desktop\фотоотчет про зубы\P_20161110_1609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0" y="1556792"/>
            <a:ext cx="39604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вгения\Desktop\фотоотчет про зубы\P_20161110_1608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1859"/>
            <a:ext cx="381642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вгения\Desktop\фотоотчет про зубы\P_20161110_1604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39" y="3933056"/>
            <a:ext cx="3600400" cy="2622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2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89200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Отчего появляются трещины в зубах?»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 показать причины появления трещин в зубах.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оборудование:  треснутая чашка; жестяные крышки с бутылкой, грецкий орех; карточки с картинками: мальчик ест мороженое и пьет горячий чай, открывает бутылку зубами, грызет орехи.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Расследование: «Горячо-холодно»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6" y="3068960"/>
            <a:ext cx="5842467" cy="3672408"/>
          </a:xfrm>
        </p:spPr>
      </p:pic>
    </p:spTree>
    <p:extLst>
      <p:ext uri="{BB962C8B-B14F-4D97-AF65-F5344CB8AC3E}">
        <p14:creationId xmlns:p14="http://schemas.microsoft.com/office/powerpoint/2010/main" val="40729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559" y="1696958"/>
            <a:ext cx="5995367" cy="6257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 в гости приходил…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41" y="2204864"/>
            <a:ext cx="6984776" cy="4518818"/>
          </a:xfrm>
        </p:spPr>
      </p:pic>
      <p:sp>
        <p:nvSpPr>
          <p:cNvPr id="4" name="Прямоугольник 3"/>
          <p:cNvSpPr/>
          <p:nvPr/>
        </p:nvSpPr>
        <p:spPr>
          <a:xfrm>
            <a:off x="1331640" y="37263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Знакомство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понятием «Стоматолог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Беседа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профессии,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том, что детям не стоит его бояться, так как стоматолог лечит наши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зубы.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3648" y="476671"/>
            <a:ext cx="7128792" cy="9361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занятия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Крош в гостях у ребят»</a:t>
            </a:r>
          </a:p>
        </p:txBody>
      </p:sp>
      <p:pic>
        <p:nvPicPr>
          <p:cNvPr id="5" name="Рисунок 4" descr="C:\Users\Евгения\Desktop\фотоотчет про зубы\IMG-20161121-WA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49906"/>
            <a:ext cx="2736304" cy="214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вгения\Desktop\фотоотчет про зубы\IMG-20161121-WA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52839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вгения\Desktop\фотоотчет про зубы\IMG-20161121-WA00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1651"/>
            <a:ext cx="352839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2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850" y="332656"/>
            <a:ext cx="8291264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реализации данного проекта: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Дать задание принести щетки детей в группу для коллективной работы «Как чистить зубы правильно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Дать задание заполнить календарь чистки зубов.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7687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9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396" y="332656"/>
            <a:ext cx="64807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 чистоговорок. 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Дать задание совместно с ребенком, дома потренироваться в произношении чистоговорок для того, чтобы научиться произносить звуки четко и красиво.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97832"/>
            <a:ext cx="6984776" cy="4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9127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Консультация для родителей: «12 мифов о ротовой гигиене детей и взрослых», «Советы, как научить ребенка правильно чистить зубы», «Как ухаживать за молочными зубами?»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 descr="C:\Users\Евгения\AppData\Local\Microsoft\Windows\INetCache\Content.Word\P_20161116_1332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8869"/>
            <a:ext cx="3073942" cy="246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Евгения\Desktop\фотоотчет про зубы\P_20161116_1332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245532" cy="246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99157"/>
            <a:ext cx="2594133" cy="34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7" y="-34709"/>
            <a:ext cx="231616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454049"/>
            <a:ext cx="593916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579" y="1206857"/>
            <a:ext cx="7505397" cy="925999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фотоколлажа </a:t>
            </a:r>
          </a:p>
          <a:p>
            <a:pPr marL="0" indent="0" algn="ctr"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«Наши крепкие зубки»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Евгения\Desktop\средняя гр.Пчелки 2016-2017\ЗАНЯТИЯ\ослепительные улыбки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18" y="2287804"/>
            <a:ext cx="6480720" cy="4130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5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18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Паспорт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проекта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812376"/>
            <a:ext cx="8753241" cy="420933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Тип проекта:</a:t>
            </a:r>
            <a:r>
              <a:rPr lang="ru-RU" dirty="0"/>
              <a:t>  </a:t>
            </a:r>
            <a:r>
              <a:rPr lang="ru-RU" dirty="0" smtClean="0"/>
              <a:t>Познавательный </a:t>
            </a:r>
            <a:r>
              <a:rPr lang="ru-RU" dirty="0"/>
              <a:t>педагогический проект «Наши здоровые зубки»</a:t>
            </a:r>
          </a:p>
          <a:p>
            <a:r>
              <a:rPr lang="ru-RU" b="1" dirty="0"/>
              <a:t>Участники проекта: </a:t>
            </a:r>
            <a:r>
              <a:rPr lang="ru-RU" dirty="0" smtClean="0"/>
              <a:t>Воспитанники средней группы, родители</a:t>
            </a:r>
            <a:r>
              <a:rPr lang="ru-RU" dirty="0"/>
              <a:t>, </a:t>
            </a:r>
            <a:r>
              <a:rPr lang="ru-RU" dirty="0" smtClean="0"/>
              <a:t>воспитатели, педагоги.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Актуальность:</a:t>
            </a:r>
            <a:r>
              <a:rPr lang="ru-RU" dirty="0"/>
              <a:t> </a:t>
            </a:r>
            <a:r>
              <a:rPr lang="ru-RU" dirty="0" smtClean="0"/>
              <a:t>В настоящее время у детей дошкольного возраста все чаще наблюдается распространенное заболевание  «кариес», следовательно все чаще возникает потребность в обращении к врачам – стоматологам и необходимости формирования навыков ухода за полостью рта.</a:t>
            </a:r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 </a:t>
            </a:r>
            <a:r>
              <a:rPr lang="ru-RU" dirty="0" smtClean="0"/>
              <a:t>Формирование навыков профилактики и гигиены полости рта у детей дошкольного возраста.</a:t>
            </a:r>
            <a:endParaRPr lang="ru-RU" dirty="0"/>
          </a:p>
          <a:p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smtClean="0"/>
              <a:t>Расширить знания детей о гигиене полости рта.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smtClean="0"/>
              <a:t>Воспитать у детей и их родителей ответственность за сохранение своего здоровья и здорового образа жизни.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Воспитывать </a:t>
            </a:r>
            <a:r>
              <a:rPr lang="ru-RU" dirty="0" smtClean="0"/>
              <a:t>доброжелательное </a:t>
            </a:r>
            <a:r>
              <a:rPr lang="ru-RU" dirty="0"/>
              <a:t>отношение к </a:t>
            </a:r>
            <a:r>
              <a:rPr lang="ru-RU" dirty="0" smtClean="0"/>
              <a:t>посещению врача - стоматолога.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3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0411" y="497868"/>
            <a:ext cx="752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 «Здоровые зубы - Залог здоровья»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76921"/>
            <a:ext cx="4864472" cy="3648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90" y="1196752"/>
            <a:ext cx="4379236" cy="32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229985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39231"/>
              </p:ext>
            </p:extLst>
          </p:nvPr>
        </p:nvGraphicFramePr>
        <p:xfrm>
          <a:off x="1619672" y="1268758"/>
          <a:ext cx="6696744" cy="4909875"/>
        </p:xfrm>
        <a:graphic>
          <a:graphicData uri="http://schemas.openxmlformats.org/drawingml/2006/table">
            <a:tbl>
              <a:tblPr firstRow="1" firstCol="1" bandRow="1"/>
              <a:tblGrid>
                <a:gridCol w="3208610"/>
                <a:gridCol w="1816913"/>
                <a:gridCol w="1671221"/>
              </a:tblGrid>
              <a:tr h="5850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	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проекта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Конец проекта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чистят зубы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Чистят, но не регулярно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10 человек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человек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Чистят, но не правильно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человека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Регулярно посещают стоматолога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человек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13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Посещают стоматолога, но только при острой необходимости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человека</a:t>
                      </a:r>
                      <a:endParaRPr lang="ru-RU" sz="18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59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Бояться визита к стоматологу, не посещают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88" marR="67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6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7" y="692696"/>
            <a:ext cx="2332236" cy="72767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390" y="2461854"/>
            <a:ext cx="6934218" cy="2212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/>
              <a:t>    </a:t>
            </a:r>
            <a:r>
              <a:rPr lang="ru-RU" sz="2800" b="1" dirty="0" smtClean="0"/>
              <a:t>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беречь зубы лучше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молочных зубов. Рано воспитанная привычка чистить зубы, становится для ребенка естественной, и поможет ему сберечь здоровье коренных зубов.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90" y="4307905"/>
            <a:ext cx="2251037" cy="24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7373" y="1476969"/>
            <a:ext cx="70782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навыки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и гигиены полости рта у детей дошкольного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15616" y="4307905"/>
            <a:ext cx="529766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15219" y="2143733"/>
            <a:ext cx="2340620" cy="63624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Реализация проекта…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7894" y="1340768"/>
            <a:ext cx="697052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беседа. 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трех вопросов: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/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-Что вы знаете о зубах?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-Что вы хотите узнать о зубах?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-Как мы будем это делать?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5" y="3284984"/>
            <a:ext cx="8101075" cy="34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4104456" cy="52531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 и изучение энциклопедии «Невероятное путешествие по Зубландии»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Когда растут зубы?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устроен зуб?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что похож зуб?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Зачем нужны зубы?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меняються зубы?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такое прикус?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такое кариес?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выбрать щетку?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бывают стоматологи?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Евгения\Desktop\фотоотчет про зубы\P_20161115_0959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6523" y="732269"/>
            <a:ext cx="3933066" cy="298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Евгения\Desktop\фотоотчет про зубы\P_20161115_0956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095811" cy="218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7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5" y="284739"/>
            <a:ext cx="3153328" cy="273630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5" y="-26098"/>
            <a:ext cx="3803915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39090"/>
            <a:ext cx="3491880" cy="2618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5" y="3387173"/>
            <a:ext cx="3347864" cy="2510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70" y="1492659"/>
            <a:ext cx="2787774" cy="3717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63" y="770792"/>
            <a:ext cx="3611893" cy="2708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57" y="4345595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404664"/>
            <a:ext cx="5832648" cy="158417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энциклопедии «Тело человека»</a:t>
            </a:r>
          </a:p>
          <a:p>
            <a:pPr algn="ctr"/>
            <a:endParaRPr lang="ru-RU" sz="9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полезные привычки: Гигиена</a:t>
            </a:r>
          </a:p>
          <a:p>
            <a:pPr marL="342900" indent="-342900" algn="ctr">
              <a:buFontTx/>
              <a:buChar char="-"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99658"/>
            <a:ext cx="3579862" cy="4773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0" y="2780928"/>
            <a:ext cx="4219961" cy="31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Евгения\Desktop\фотоотчет про зубы\P_20161110_1556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8266"/>
            <a:ext cx="367240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Евгения\Desktop\фотоотчет про зубы\P_20161111_1201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" y="1758266"/>
            <a:ext cx="3528392" cy="2793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331640" y="338198"/>
            <a:ext cx="69705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Просмотр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иллюстраций.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стихов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зубах и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зубной щетке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 правильном уходе за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зубами.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01775"/>
            <a:ext cx="29317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660" y="0"/>
            <a:ext cx="756084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Лечим зубки кукле Маше», «Поможем вылечить зубки нашим детям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«Мы стоматологи»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Евгения\Desktop\фотоотчет про зубы\IMG-20161118-WA00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810496" cy="285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вгения\Desktop\фотоотчет про зубы\IMG-20161118-WA00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3501008"/>
            <a:ext cx="4176464" cy="303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53334"/>
            <a:ext cx="3406932" cy="2555199"/>
          </a:xfrm>
        </p:spPr>
      </p:pic>
      <p:sp>
        <p:nvSpPr>
          <p:cNvPr id="4" name="Прямоугольник 3"/>
          <p:cNvSpPr/>
          <p:nvPr/>
        </p:nvSpPr>
        <p:spPr>
          <a:xfrm>
            <a:off x="4211960" y="303039"/>
            <a:ext cx="29455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 smtClean="0">
                <a:solidFill>
                  <a:srgbClr val="E833BF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Настольная игра </a:t>
            </a:r>
          </a:p>
          <a:p>
            <a:pPr algn="ctr"/>
            <a:r>
              <a:rPr lang="ru-RU" sz="2700" b="1" dirty="0" smtClean="0">
                <a:solidFill>
                  <a:srgbClr val="E833BF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«Крокодил» 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24" y="4077072"/>
            <a:ext cx="3502942" cy="2627206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790974" cy="28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692</TotalTime>
  <Words>314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      Проект  «Путешествие в страну Зубландию»   </vt:lpstr>
      <vt:lpstr> Паспорт проекта</vt:lpstr>
      <vt:lpstr>Реализация проекта…</vt:lpstr>
      <vt:lpstr>Просмотр  и изучение энциклопедии «Невероятное путешествие по Зубландии»  - Когда растут зубы? - Как устроен зуб? - На что похож зуб? - Зачем нужны зубы? - Почему меняються зубы? - Что такое прикус? - Что такое кариес? - Как выбрать щетку? - Какие бывают стоматологи?</vt:lpstr>
      <vt:lpstr>Презентация PowerPoint</vt:lpstr>
      <vt:lpstr>Презентация PowerPoint</vt:lpstr>
      <vt:lpstr>Презентация PowerPoint</vt:lpstr>
      <vt:lpstr>  Сюжетно-ролевые игры: «Лечим зубки кукле Маше», «Поможем вылечить зубки нашим детям», «Мы стоматологи»    </vt:lpstr>
      <vt:lpstr>Презентация PowerPoint</vt:lpstr>
      <vt:lpstr>Дидактические игры:  «Зуб неболейка», «Как правильно чистить зубы», «Разрезные картинки», «Разложи по цветам» и др. </vt:lpstr>
      <vt:lpstr>Совместная работа с логопедом. - Работа над произношением. - Артикуляционная гимнастика  «Чистим зубки»</vt:lpstr>
      <vt:lpstr>Совместный опыт:  «Как правильно нужно чистить зубы?»</vt:lpstr>
      <vt:lpstr>Экспериментирование   «Отчего появляются трещины в зубах?» Задача:  показать причины появления трещин в зубах. Материал и оборудование:  треснутая чашка; жестяные крышки с бутылкой, грецкий орех; карточки с картинками: мальчик ест мороженое и пьет горячий чай, открывает бутылку зубами, грызет орехи. Расследование: «Горячо-холодно»</vt:lpstr>
      <vt:lpstr>Стоматолог в гости приходил…</vt:lpstr>
      <vt:lpstr>Проведение комплексного занятия  «Крош в гостях у ребят»</vt:lpstr>
      <vt:lpstr>Работа с родителями: Привлечь родителей к реализации данного проекта: - Дать задание принести щетки детей в группу для коллективной работы «Как чистить зубы правильно?» - Дать задание заполнить календарь чистки зубов.        </vt:lpstr>
      <vt:lpstr>Презентация PowerPoint</vt:lpstr>
      <vt:lpstr>Презентация PowerPoint</vt:lpstr>
      <vt:lpstr>Заключительный этап</vt:lpstr>
      <vt:lpstr>Презентация PowerPoint</vt:lpstr>
      <vt:lpstr>Мониторинг.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RePack by Diakov</cp:lastModifiedBy>
  <cp:revision>76</cp:revision>
  <dcterms:created xsi:type="dcterms:W3CDTF">2014-04-12T17:03:23Z</dcterms:created>
  <dcterms:modified xsi:type="dcterms:W3CDTF">2020-03-11T14:13:22Z</dcterms:modified>
</cp:coreProperties>
</file>