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DF59-15D6-4ABC-B3C5-53106EFA11E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D0015-D368-4CD8-B7C8-5C648D8DA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4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D0015-D368-4CD8-B7C8-5C648D8DA1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8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2210"/>
            <a:ext cx="9127531" cy="685579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280920" cy="1152128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Подготовительная группа «Колокольчики»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79912" y="1772816"/>
            <a:ext cx="5120952" cy="220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i="1" dirty="0" smtClean="0">
                <a:solidFill>
                  <a:srgbClr val="FF0000"/>
                </a:solidFill>
              </a:rPr>
              <a:t>Наш утренник!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12220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4680520" cy="249526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Бабушка, бабушка, бабушка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Испеки оладушки, оладушки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 вареньем, со сметаною,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Как бабушка румяные!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852936"/>
            <a:ext cx="5400601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2380" y="1048426"/>
            <a:ext cx="3743400" cy="24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" y="23339"/>
            <a:ext cx="9099401" cy="683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284984"/>
            <a:ext cx="4320480" cy="2735964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</a:rPr>
              <a:t>Полюбуйтесь, наши мамы,</a:t>
            </a:r>
            <a:br>
              <a:rPr lang="ru-RU" sz="2600" b="1" i="1" dirty="0" smtClean="0">
                <a:solidFill>
                  <a:srgbClr val="FF0000"/>
                </a:solidFill>
              </a:rPr>
            </a:br>
            <a:r>
              <a:rPr lang="ru-RU" sz="2600" b="1" i="1" dirty="0" smtClean="0">
                <a:solidFill>
                  <a:srgbClr val="FF0000"/>
                </a:solidFill>
              </a:rPr>
              <a:t>Как мы возмужали:</a:t>
            </a:r>
            <a:br>
              <a:rPr lang="ru-RU" sz="2600" b="1" i="1" dirty="0" smtClean="0">
                <a:solidFill>
                  <a:srgbClr val="FF0000"/>
                </a:solidFill>
              </a:rPr>
            </a:br>
            <a:r>
              <a:rPr lang="ru-RU" sz="2600" b="1" i="1" dirty="0" smtClean="0">
                <a:solidFill>
                  <a:srgbClr val="FF0000"/>
                </a:solidFill>
              </a:rPr>
              <a:t>Подтянулись, подросли,</a:t>
            </a:r>
            <a:br>
              <a:rPr lang="ru-RU" sz="2600" b="1" i="1" dirty="0" smtClean="0">
                <a:solidFill>
                  <a:srgbClr val="FF0000"/>
                </a:solidFill>
              </a:rPr>
            </a:br>
            <a:r>
              <a:rPr lang="ru-RU" sz="2600" b="1" i="1" dirty="0" smtClean="0">
                <a:solidFill>
                  <a:srgbClr val="FF0000"/>
                </a:solidFill>
              </a:rPr>
              <a:t>Мышцы подкачали!</a:t>
            </a:r>
            <a:endParaRPr lang="ru-RU" sz="26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836457" cy="3224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1" y="3455268"/>
            <a:ext cx="4514917" cy="3009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99" y="591004"/>
            <a:ext cx="4448934" cy="29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9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-28631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63" y="545636"/>
            <a:ext cx="4114800" cy="317139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Рекламная пауза: «Поймай конфетку!»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400369"/>
            <a:ext cx="4006345" cy="2670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9" y="3266225"/>
            <a:ext cx="3979184" cy="2652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3" y="376389"/>
            <a:ext cx="4146868" cy="27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" y="23339"/>
            <a:ext cx="9099401" cy="683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3096344" cy="30963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Сценка – шутка «Ах, как трудно мамой быть!»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2167" y="1008675"/>
            <a:ext cx="4056112" cy="2704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56669" y="1073744"/>
            <a:ext cx="4417088" cy="2944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4464496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-28631"/>
            <a:ext cx="913047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76672"/>
            <a:ext cx="756084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-28631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«Полька –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целовалочка</a:t>
            </a:r>
            <a:r>
              <a:rPr lang="ru-RU" sz="4000" b="1" i="1" dirty="0" smtClean="0">
                <a:solidFill>
                  <a:srgbClr val="FF0000"/>
                </a:solidFill>
              </a:rPr>
              <a:t>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8786"/>
            <a:ext cx="3528394" cy="2352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52" y="1415364"/>
            <a:ext cx="3707904" cy="2471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" y="3989314"/>
            <a:ext cx="3556766" cy="2371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10" y="4061320"/>
            <a:ext cx="3537645" cy="23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-28631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717032"/>
            <a:ext cx="6563072" cy="28803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Праздник свой мы завершаем,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Всех еще раз поздравляем!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Спасибо, что были сегодня с нами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На праздничном детском канале!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70844"/>
            <a:ext cx="5925365" cy="3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-11329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7" y="476672"/>
            <a:ext cx="9022969" cy="12961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Всегда улыбайтесь, будьте здоровы и счастливы!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50093"/>
            <a:ext cx="4353152" cy="2902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00" y="1397704"/>
            <a:ext cx="3563888" cy="237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92392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-28631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91" y="1825887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12220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24744"/>
            <a:ext cx="5256584" cy="1800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Пусть стихи и много песен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Принесут улыбки, смех!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Праздник свой мы начинаем,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И ребят своих встречаем!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0568" y="1052736"/>
            <a:ext cx="4320480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7147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" y="23339"/>
            <a:ext cx="9099401" cy="683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81128"/>
            <a:ext cx="7200800" cy="180020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</a:rPr>
              <a:t>Сегодня мы вас пригласили,</a:t>
            </a:r>
            <a:br>
              <a:rPr lang="ru-RU" sz="2600" b="1" i="1" dirty="0" smtClean="0">
                <a:solidFill>
                  <a:srgbClr val="FF0000"/>
                </a:solidFill>
              </a:rPr>
            </a:br>
            <a:r>
              <a:rPr lang="ru-RU" sz="2600" b="1" i="1" dirty="0" smtClean="0">
                <a:solidFill>
                  <a:srgbClr val="FF0000"/>
                </a:solidFill>
              </a:rPr>
              <a:t>Чтоб громко и дружно сказать:</a:t>
            </a:r>
            <a:br>
              <a:rPr lang="ru-RU" sz="2600" b="1" i="1" dirty="0" smtClean="0">
                <a:solidFill>
                  <a:srgbClr val="FF0000"/>
                </a:solidFill>
              </a:rPr>
            </a:br>
            <a:r>
              <a:rPr lang="ru-RU" sz="2600" b="1" i="1" dirty="0" smtClean="0">
                <a:solidFill>
                  <a:srgbClr val="FF0000"/>
                </a:solidFill>
              </a:rPr>
              <a:t>«Любимые наши! Мы вас поздравляем</a:t>
            </a:r>
            <a:br>
              <a:rPr lang="ru-RU" sz="2600" b="1" i="1" dirty="0" smtClean="0">
                <a:solidFill>
                  <a:srgbClr val="FF0000"/>
                </a:solidFill>
              </a:rPr>
            </a:br>
            <a:r>
              <a:rPr lang="ru-RU" sz="2600" b="1" i="1" dirty="0" smtClean="0">
                <a:solidFill>
                  <a:srgbClr val="FF0000"/>
                </a:solidFill>
              </a:rPr>
              <a:t>И счастья хотим пожелать! »</a:t>
            </a:r>
            <a:endParaRPr lang="ru-RU" sz="26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336704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12220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996952"/>
            <a:ext cx="4147862" cy="352839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Привет, девчонки!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Салют, мальчишки!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Добрый вечер, мамочки,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Бабушки и сестренки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Меня зовут -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Карлсон</a:t>
            </a:r>
            <a:r>
              <a:rPr lang="ru-RU" sz="2400" b="1" i="1" dirty="0" smtClean="0">
                <a:solidFill>
                  <a:srgbClr val="FF0000"/>
                </a:solidFill>
              </a:rPr>
              <a:t>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986884" cy="3324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0" y="3573016"/>
            <a:ext cx="4086126" cy="2724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63" y="525016"/>
            <a:ext cx="4374306" cy="29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3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" y="23339"/>
            <a:ext cx="9099401" cy="683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93022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Мы мам своих любимых с весною поздравляем,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И много-много счастья на целый год желаем!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312" y="2546904"/>
            <a:ext cx="3780421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5400599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8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12220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4330824" cy="264919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Пусть дочки и сыночки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Всегда </a:t>
            </a:r>
            <a:r>
              <a:rPr lang="ru-RU" sz="2800" b="1" i="1" dirty="0">
                <a:solidFill>
                  <a:srgbClr val="FF0000"/>
                </a:solidFill>
              </a:rPr>
              <a:t>вам улыбаются!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И каждый день цветочки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Для </a:t>
            </a:r>
            <a:r>
              <a:rPr lang="ru-RU" sz="2800" b="1" i="1" dirty="0">
                <a:solidFill>
                  <a:srgbClr val="FF0000"/>
                </a:solidFill>
              </a:rPr>
              <a:t>мамы распускаются!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14" y="3441220"/>
            <a:ext cx="3870101" cy="2580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76672"/>
            <a:ext cx="3888433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" y="3284984"/>
            <a:ext cx="3911084" cy="26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" y="23339"/>
            <a:ext cx="9099401" cy="683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25144"/>
            <a:ext cx="5616624" cy="18002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Наши милые бабули, наших мам и пап мамули,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Вас поздравить мы хотим, вам частушки посвятим!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32656"/>
            <a:ext cx="658873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4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5" y="12220"/>
            <a:ext cx="9130473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54" y="2564904"/>
            <a:ext cx="4247964" cy="2831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4763" y="2124221"/>
            <a:ext cx="2797699" cy="1865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Мамы любят веселиться,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Поиграть и порезвиться!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76936"/>
            <a:ext cx="3059832" cy="2039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9" y="1801973"/>
            <a:ext cx="3402329" cy="22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0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" y="23339"/>
            <a:ext cx="9099401" cy="683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5220072" cy="15481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Передача «В гостях у сказки».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6" y="2456892"/>
            <a:ext cx="4047623" cy="2698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49" y="878987"/>
            <a:ext cx="4041044" cy="2694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2" y="3806098"/>
            <a:ext cx="3862844" cy="25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2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107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Пусть стихи и много песен Принесут улыбки, смех! Праздник свой мы начинаем, И ребят своих встречаем!</vt:lpstr>
      <vt:lpstr>Сегодня мы вас пригласили, Чтоб громко и дружно сказать: «Любимые наши! Мы вас поздравляем И счастья хотим пожелать! »</vt:lpstr>
      <vt:lpstr>Привет, девчонки! Салют, мальчишки! Добрый вечер, мамочки, Бабушки и сестренки Меня зовут - Карлсон!</vt:lpstr>
      <vt:lpstr>Мы мам своих любимых с весною поздравляем, И много-много счастья на целый год желаем!</vt:lpstr>
      <vt:lpstr>Пусть дочки и сыночки  Всегда вам улыбаются! И каждый день цветочки  Для мамы распускаются!</vt:lpstr>
      <vt:lpstr>Наши милые бабули, наших мам и пап мамули, Вас поздравить мы хотим, вам частушки посвятим!</vt:lpstr>
      <vt:lpstr>Мамы любят веселиться, Поиграть и порезвиться!</vt:lpstr>
      <vt:lpstr>Передача «В гостях у сказки».</vt:lpstr>
      <vt:lpstr>Бабушка, бабушка, бабушка Испеки оладушки, оладушки С вареньем, со сметаною, Как бабушка румяные!</vt:lpstr>
      <vt:lpstr>Полюбуйтесь, наши мамы, Как мы возмужали: Подтянулись, подросли, Мышцы подкачали!</vt:lpstr>
      <vt:lpstr>Рекламная пауза: «Поймай конфетку!»</vt:lpstr>
      <vt:lpstr>Сценка – шутка «Ах, как трудно мамой быть!»</vt:lpstr>
      <vt:lpstr>Презентация PowerPoint</vt:lpstr>
      <vt:lpstr>«Полька – целовалочка»</vt:lpstr>
      <vt:lpstr>Праздник свой мы завершаем, Всех еще раз поздравляем! Спасибо, что были сегодня с нами На праздничном детском канале!</vt:lpstr>
      <vt:lpstr>Всегда улыбайтесь, будьте здоровы и счастливы!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Колокольчики</dc:creator>
  <cp:lastModifiedBy>Колокольчики</cp:lastModifiedBy>
  <cp:revision>17</cp:revision>
  <dcterms:created xsi:type="dcterms:W3CDTF">2020-03-11T07:47:56Z</dcterms:created>
  <dcterms:modified xsi:type="dcterms:W3CDTF">2020-03-13T11:41:58Z</dcterms:modified>
</cp:coreProperties>
</file>