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7" r:id="rId4"/>
    <p:sldId id="275" r:id="rId5"/>
    <p:sldId id="280" r:id="rId6"/>
    <p:sldId id="258" r:id="rId7"/>
    <p:sldId id="265" r:id="rId8"/>
    <p:sldId id="278" r:id="rId9"/>
    <p:sldId id="266" r:id="rId10"/>
    <p:sldId id="268" r:id="rId11"/>
    <p:sldId id="279" r:id="rId12"/>
    <p:sldId id="27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3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jpe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microsoft.com/office/2007/relationships/hdphoto" Target="../media/hdphoto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3.wdp"/><Relationship Id="rId4" Type="http://schemas.openxmlformats.org/officeDocument/2006/relationships/image" Target="../media/image22.jpe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ксана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71" y="1124744"/>
            <a:ext cx="9144000" cy="489654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Мастер-класс  </a:t>
            </a:r>
            <a:b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«Новогодняя ёлочка»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Рисование песком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Совместная деятельность с родителями 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shopen-vals-v-do-minor-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5441.2916"/>
                  <p14:fade out="1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2128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879" y="221751"/>
            <a:ext cx="789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МБДОУ «Детский сад «Радужный» 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п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. Зональная Станция» Томского района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09058" y="5986882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Средняя группа «Ромашки»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Оксан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932" cy="68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2068" y="130323"/>
            <a:ext cx="9144000" cy="1988840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Этап 3.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Создание образов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10" name="Picture 2" descr="C:\Users\Оксана\Desktop\мастер класс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" t="-7428" r="-1358" b="7428"/>
          <a:stretch/>
        </p:blipFill>
        <p:spPr bwMode="auto">
          <a:xfrm rot="21434104">
            <a:off x="5938314" y="2134929"/>
            <a:ext cx="3178276" cy="442596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Оксана\Desktop\мастер класс\IMG_20191214_1105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5" t="-3862" r="515" b="3862"/>
          <a:stretch/>
        </p:blipFill>
        <p:spPr bwMode="auto">
          <a:xfrm rot="21432394">
            <a:off x="2874970" y="1494760"/>
            <a:ext cx="3025655" cy="430767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Оксана\Desktop\мастер класс\IMG-20191221-WA009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713" r="12713"/>
          <a:stretch/>
        </p:blipFill>
        <p:spPr bwMode="auto">
          <a:xfrm rot="21424029">
            <a:off x="-324546" y="1204114"/>
            <a:ext cx="3208664" cy="41474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8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Оксан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932" cy="68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93" y="814400"/>
            <a:ext cx="9144000" cy="522920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«Мы рассказали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В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ам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лишь крупицу, </a:t>
            </a:r>
            <a:endParaRPr lang="ru-RU" sz="4400" b="1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</a:endParaRPr>
          </a:p>
          <a:p>
            <a:pPr marL="0" lvl="0" indent="0" algn="ctr">
              <a:buNone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Как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фантазия может развиться. </a:t>
            </a:r>
            <a:endParaRPr lang="ru-RU" sz="4400" b="1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</a:endParaRPr>
          </a:p>
          <a:p>
            <a:pPr marL="0" lvl="0" indent="0" algn="ctr">
              <a:buNone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Стоит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лишь только начать рисовать </a:t>
            </a:r>
            <a:endParaRPr lang="ru-RU" sz="4400" b="1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</a:endParaRPr>
          </a:p>
          <a:p>
            <a:pPr marL="0" lvl="0" indent="0" algn="ctr">
              <a:buNone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И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идеи уже не унять. </a:t>
            </a:r>
            <a:endParaRPr lang="ru-RU" sz="4400" b="1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</a:endParaRPr>
          </a:p>
          <a:p>
            <a:pPr marL="0" lvl="0" indent="0" algn="ctr">
              <a:buNone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Сможете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даже, легко и шутя, </a:t>
            </a:r>
            <a:endParaRPr lang="ru-RU" sz="4400" b="1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</a:endParaRPr>
          </a:p>
          <a:p>
            <a:pPr marL="0" lvl="0" indent="0" algn="ctr">
              <a:buNone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Фильм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динамичный создать из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песка.»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1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88640"/>
            <a:ext cx="9144000" cy="1052736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«Мы берем с собой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всё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важное, что было сегодня с нами,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всё,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чему мы научились!» </a:t>
            </a:r>
          </a:p>
        </p:txBody>
      </p:sp>
      <p:pic>
        <p:nvPicPr>
          <p:cNvPr id="4" name="Picture 2" descr="C:\Users\Оксана\Desktop\мастер класс\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9" t="-4463" r="-1769" b="4463"/>
          <a:stretch/>
        </p:blipFill>
        <p:spPr bwMode="auto">
          <a:xfrm>
            <a:off x="1331640" y="980728"/>
            <a:ext cx="7035275" cy="5276456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80020" y="486916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059832" y="6257184"/>
            <a:ext cx="5855822" cy="526368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До следующей встречи в Песочной стране! </a:t>
            </a:r>
          </a:p>
        </p:txBody>
      </p:sp>
    </p:spTree>
    <p:extLst>
      <p:ext uri="{BB962C8B-B14F-4D97-AF65-F5344CB8AC3E}">
        <p14:creationId xmlns:p14="http://schemas.microsoft.com/office/powerpoint/2010/main" val="23811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Оксан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932" cy="68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7"/>
            <a:ext cx="8640960" cy="659735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Цель: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Вовлечение родителей в детскую деятельность, раскрытие творческих способностей и воображения у детей.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З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адачи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: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Font typeface="Times New Roman" panose="02020603050405020304" pitchFamily="18" charset="0"/>
              <a:buChar char="−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познакомить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с нетрадиционной техникой рисования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– рисование на песке;</a:t>
            </a:r>
          </a:p>
          <a:p>
            <a:pPr algn="just">
              <a:spcAft>
                <a:spcPts val="0"/>
              </a:spcAft>
              <a:buFont typeface="Times New Roman" panose="02020603050405020304" pitchFamily="18" charset="0"/>
              <a:buChar char="−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обучать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основным приемам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рисования на песке;</a:t>
            </a:r>
          </a:p>
          <a:p>
            <a:pPr algn="just">
              <a:spcAft>
                <a:spcPts val="0"/>
              </a:spcAft>
              <a:buFont typeface="Times New Roman" panose="02020603050405020304" pitchFamily="18" charset="0"/>
              <a:buChar char="−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развивать мелкую моторику рук ребенка, а также зрительную координацию; </a:t>
            </a:r>
          </a:p>
          <a:p>
            <a:pPr algn="just">
              <a:spcAft>
                <a:spcPts val="0"/>
              </a:spcAft>
              <a:buFont typeface="Times New Roman" panose="02020603050405020304" pitchFamily="18" charset="0"/>
              <a:buChar char="−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формировать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потребность в приобретении новых знаний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0"/>
              </a:spcAft>
              <a:buFont typeface="Times New Roman" panose="02020603050405020304" pitchFamily="18" charset="0"/>
              <a:buChar char="−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развивать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творческие способности 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воображение;</a:t>
            </a:r>
          </a:p>
          <a:p>
            <a:pPr algn="just">
              <a:spcAft>
                <a:spcPts val="0"/>
              </a:spcAft>
              <a:buFont typeface="Times New Roman" panose="02020603050405020304" pitchFamily="18" charset="0"/>
              <a:buChar char="−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воспитывать интерес к совместному творческому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процессу;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Font typeface="Times New Roman" panose="02020603050405020304" pitchFamily="18" charset="0"/>
              <a:buChar char="−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гармонизировать психоэмоциональное состояние детей и взрослых.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just">
              <a:spcAft>
                <a:spcPts val="0"/>
              </a:spcAft>
              <a:buFont typeface="Times New Roman" panose="02020603050405020304" pitchFamily="18" charset="0"/>
              <a:buChar char="−"/>
            </a:pP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72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ксан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932" cy="68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166" y="10033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Оборудование и материалы: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Оксана\Desktop\ыкрыкр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442">
            <a:off x="5938221" y="4238750"/>
            <a:ext cx="3325572" cy="22101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ксана\Desktop\ыкрк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57" y="5227336"/>
            <a:ext cx="2305261" cy="163139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ксана\Desktop\явпяв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44" t="-48076" r="47844" b="48076"/>
          <a:stretch/>
        </p:blipFill>
        <p:spPr bwMode="auto">
          <a:xfrm rot="487341">
            <a:off x="3347323" y="-2135153"/>
            <a:ext cx="5894228" cy="583681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ксана\Desktop\вкгвг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9058">
            <a:off x="325182" y="909099"/>
            <a:ext cx="2536696" cy="253669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Оксана\Desktop\кнкн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r="-12106"/>
          <a:stretch/>
        </p:blipFill>
        <p:spPr bwMode="auto">
          <a:xfrm rot="21240114">
            <a:off x="201266" y="4399861"/>
            <a:ext cx="2859303" cy="18878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3" y="616783"/>
            <a:ext cx="4664938" cy="58633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ветовой, стол;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есок;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т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арелки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под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песок;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г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убка;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д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ополнительный материалы (кисти, палочки, мячики, разноцветные бусинки, камешки и другие украшения)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2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932" cy="68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166" y="24165"/>
            <a:ext cx="8229600" cy="70609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Ход работы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2068" y="685747"/>
            <a:ext cx="9144000" cy="273630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Мы начинаем с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Вами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путь по волшебной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Песочной стране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Здесь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пока еще ничего нет, но скоро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Вы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станете настоящими творцами и добрыми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волшебниками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.</a:t>
            </a:r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Оксана\Desktop\as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891" y="3645024"/>
            <a:ext cx="4954150" cy="309634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932" cy="68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166" y="24165"/>
            <a:ext cx="8229600" cy="70609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Ход работы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094" y="806848"/>
            <a:ext cx="8852444" cy="302433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5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Этап 1. </a:t>
            </a:r>
            <a:r>
              <a:rPr lang="ru-RU" sz="35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Знакомство </a:t>
            </a:r>
            <a:r>
              <a:rPr lang="ru-RU" sz="35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 песком как художественным </a:t>
            </a:r>
            <a:r>
              <a:rPr lang="ru-RU" sz="35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материалом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5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На данном этапе </a:t>
            </a: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происходит знакомство детей и родителей с </a:t>
            </a:r>
            <a:r>
              <a:rPr lang="ru-RU" sz="35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песком как </a:t>
            </a: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 художественным </a:t>
            </a:r>
            <a:r>
              <a:rPr lang="ru-RU" sz="35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материалом, со свойствами песка, его структурой и качествами. (сыпучий, мелкий, зернистый, мокрый, сухой</a:t>
            </a: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)</a:t>
            </a:r>
            <a:endParaRPr lang="ru-RU" sz="35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3" descr="C:\Users\Оксана\Desktop\квкнвк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27918"/>
            <a:ext cx="3456384" cy="2772309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ксана\Desktop\sr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7" y="3667950"/>
            <a:ext cx="4198417" cy="3190050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78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Оксан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932" cy="68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6761" y="8400"/>
            <a:ext cx="9144000" cy="225457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Этап 1.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Знакомство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 песком как </a:t>
            </a:r>
            <a:endParaRPr lang="ru-RU" sz="4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 художественным материалом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4800" dirty="0">
              <a:ea typeface="Calibri"/>
              <a:cs typeface="Times New Roman"/>
            </a:endParaRPr>
          </a:p>
        </p:txBody>
      </p:sp>
      <p:pic>
        <p:nvPicPr>
          <p:cNvPr id="1026" name="Picture 2" descr="C:\Users\Оксана\Desktop\мастер класс\IMG_20191214_1107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62" r="12962"/>
          <a:stretch/>
        </p:blipFill>
        <p:spPr bwMode="auto">
          <a:xfrm rot="21426265">
            <a:off x="-324544" y="1556792"/>
            <a:ext cx="3255609" cy="411810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ксана\Desktop\мастер класс\IMG_20191214_1104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26" t="-9541" r="12426" b="9541"/>
          <a:stretch/>
        </p:blipFill>
        <p:spPr bwMode="auto">
          <a:xfrm rot="21424559">
            <a:off x="5508104" y="2047011"/>
            <a:ext cx="3449735" cy="459964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ксана\Desktop\мастер класс\IMG_20191214_1104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7" t="8695" r="9977" b="-8695"/>
          <a:stretch/>
        </p:blipFill>
        <p:spPr bwMode="auto">
          <a:xfrm rot="21436157">
            <a:off x="2668481" y="2205855"/>
            <a:ext cx="3240360" cy="444080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48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Оксан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932" cy="68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2068" y="548680"/>
            <a:ext cx="9144000" cy="2735955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</a:rPr>
              <a:t>Этап 2. Создание </a:t>
            </a:r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</a:rPr>
              <a:t>следов на </a:t>
            </a:r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</a:rPr>
              <a:t>песке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Данный этап направлен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на создание следов при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рисовании как при помощи дополнительных материалов (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предметами – манипуляторами), так и без них. 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Дополнительный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</a:rPr>
              <a:t>материал используется также в качестве необходимой части изображения (выкладывание узора и т.п.)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pic>
        <p:nvPicPr>
          <p:cNvPr id="2051" name="Picture 3" descr="C:\Users\Оксана\Desktop\мастер класс\IMG_20191214_111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569">
            <a:off x="6256763" y="3265746"/>
            <a:ext cx="2568086" cy="342411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Оксана\Desktop\мастер класс\IMG-20191221-WA0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708">
            <a:off x="159570" y="3225218"/>
            <a:ext cx="2628876" cy="350516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Оксана\Desktop\мастер класс\IMG-20191221-WA00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202">
            <a:off x="3304161" y="3254284"/>
            <a:ext cx="2513610" cy="335148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46166" y="0"/>
            <a:ext cx="8229600" cy="70609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Ход работы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Оксан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932" cy="68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Оксана\Desktop\мастер класс\IMG-20191221-WA0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910">
            <a:off x="6042179" y="2505215"/>
            <a:ext cx="3030883" cy="40411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Оксана\Desktop\мастер класс\IMG-20191221-WA0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3738">
            <a:off x="3045524" y="2105694"/>
            <a:ext cx="3030883" cy="40411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Оксана\Desktop\мастер класс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356">
            <a:off x="122720" y="1374951"/>
            <a:ext cx="3070649" cy="409419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4517" y="30985"/>
            <a:ext cx="9121932" cy="1368152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Этап 2.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Создание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следов на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песке 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04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Оксан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932" cy="68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8011" y="669911"/>
            <a:ext cx="5694189" cy="275214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sz="31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Этап 3. Создание образов</a:t>
            </a:r>
          </a:p>
          <a:p>
            <a:pPr marL="0" lvl="0" indent="0">
              <a:buNone/>
            </a:pP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На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данном этапе можно использовать обыгрывание образов с помощью: художественного слова, чтения художественной литературы, иллюстраций, пальчиковых игр.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46166" y="-99392"/>
            <a:ext cx="8229600" cy="94833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Ход работы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" name="Picture 2" descr="C:\Users\Оксана\Desktop\мастер класс\IMG-20191221-WA0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067">
            <a:off x="297436" y="3200158"/>
            <a:ext cx="2644116" cy="352548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Оксана\Desktop\мастер класс\IMG_20191214_111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1702">
            <a:off x="3215357" y="3185991"/>
            <a:ext cx="2691219" cy="358829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Оксана\Desktop\мастер класс\IMG_20191214_1103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004" t="-4619" r="12004" b="4619"/>
          <a:stretch/>
        </p:blipFill>
        <p:spPr bwMode="auto">
          <a:xfrm rot="264734">
            <a:off x="5857109" y="2940305"/>
            <a:ext cx="2990247" cy="384042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Оксана\Desktop\мастер класс\IMG-20191221-WA00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0759"/>
            <a:ext cx="2397159" cy="299266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5000"/>
              </a:schemeClr>
            </a:glo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93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000">
        <p:fade/>
      </p:transition>
    </mc:Choice>
    <mc:Fallback xmlns="">
      <p:transition spd="med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361</Words>
  <Application>Microsoft Office PowerPoint</Application>
  <PresentationFormat>Экран (4:3)</PresentationFormat>
  <Paragraphs>46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Мастер-класс   «Новогодняя ёлочка» Рисование песком Совместная деятельность с родителями </vt:lpstr>
      <vt:lpstr>Презентация PowerPoint</vt:lpstr>
      <vt:lpstr>Оборудование и материалы:</vt:lpstr>
      <vt:lpstr>Ход работы</vt:lpstr>
      <vt:lpstr>Ход работы</vt:lpstr>
      <vt:lpstr>Презентация PowerPoint</vt:lpstr>
      <vt:lpstr>Ход работы</vt:lpstr>
      <vt:lpstr>Этап 2. Создание следов на песке </vt:lpstr>
      <vt:lpstr>Ход работы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Открытый урок воспитателя Григораш Л.В.  Тема: «Прогулка в зимней лес»</dc:title>
  <dc:creator>Oksana</dc:creator>
  <cp:lastModifiedBy>191095@sibmail.com</cp:lastModifiedBy>
  <cp:revision>174</cp:revision>
  <dcterms:created xsi:type="dcterms:W3CDTF">2019-02-02T13:59:45Z</dcterms:created>
  <dcterms:modified xsi:type="dcterms:W3CDTF">2020-02-16T13:40:26Z</dcterms:modified>
</cp:coreProperties>
</file>