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36004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Подводный мир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400800" cy="1752600"/>
          </a:xfrm>
        </p:spPr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Открытый урок </a:t>
            </a:r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воспитателя </a:t>
            </a:r>
            <a:r>
              <a:rPr lang="ru-RU" dirty="0">
                <a:latin typeface="Monotype Corsiva" panose="03010101010201010101" pitchFamily="66" charset="0"/>
              </a:rPr>
              <a:t>Асауленко С.С.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в средней группе «Ромашки»</a:t>
            </a:r>
          </a:p>
        </p:txBody>
      </p:sp>
      <p:pic>
        <p:nvPicPr>
          <p:cNvPr id="3" name="музыка на занятие рисоват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13.5424" end="324078.2502"/>
                  <p14:fade in="750" out="8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5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2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Вы все большие молодцы! </a:t>
            </a:r>
            <a:endParaRPr lang="en-US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Были 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активными, внимательными, проявили  свои знания правил безопасности при работе с песком. </a:t>
            </a:r>
          </a:p>
        </p:txBody>
      </p:sp>
      <p:pic>
        <p:nvPicPr>
          <p:cNvPr id="4099" name="Picture 3" descr="C:\Users\Оксана\Desktop\открытый урок\IMG_20191010_095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079" t="10308" r="14079" b="-10308"/>
          <a:stretch/>
        </p:blipFill>
        <p:spPr bwMode="auto">
          <a:xfrm>
            <a:off x="683568" y="1484784"/>
            <a:ext cx="6849637" cy="525658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602128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Всем большое спасибо</a:t>
            </a:r>
            <a:r>
              <a:rPr lang="en-US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!</a:t>
            </a:r>
            <a:endParaRPr lang="ru-RU" sz="3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13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2"/>
                </a:solidFill>
                <a:latin typeface="Monotype Corsiva" panose="03010101010201010101" pitchFamily="66" charset="0"/>
              </a:rPr>
              <a:t>Цель: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endParaRPr lang="en-US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Формирование 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у детей навыков лепки из кинетического песка и обогащение представлений о подводном мире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Задачи</a:t>
            </a:r>
            <a:r>
              <a:rPr lang="ru-RU" b="1" u="sng" dirty="0">
                <a:solidFill>
                  <a:schemeClr val="tx2"/>
                </a:solidFill>
                <a:latin typeface="Monotype Corsiva" panose="03010101010201010101" pitchFamily="66" charset="0"/>
              </a:rPr>
              <a:t>: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Расширить представление о подводных обитателях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Развивать общую и мелкую моторику рук 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Способствовать развитию воображения, фантазии, творческих способностей и активизации речи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Воспитывать умение работать в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коллективе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0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34" y="35238"/>
            <a:ext cx="9144000" cy="30337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Дети  под музыку входят в группу.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Ребята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, послушайте, что это за звуки?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Море </a:t>
            </a: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так шумит!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</a:rPr>
              <a:t>Да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</a:rPr>
              <a:t>, мы с вами попали на морской берег. Посмотрите, как красиво</a:t>
            </a: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</a:rPr>
              <a:t>! </a:t>
            </a:r>
            <a:r>
              <a:rPr lang="en-US" i="1" dirty="0">
                <a:solidFill>
                  <a:schemeClr val="tx2"/>
                </a:solidFill>
                <a:latin typeface="Monotype Corsiva" panose="03010101010201010101" pitchFamily="66" charset="0"/>
                <a:ea typeface="Calibri"/>
              </a:rPr>
              <a:t> </a:t>
            </a:r>
            <a:endParaRPr lang="en-US" i="1" dirty="0" smtClean="0">
              <a:solidFill>
                <a:schemeClr val="tx2"/>
              </a:solidFill>
              <a:latin typeface="Monotype Corsiva" panose="03010101010201010101" pitchFamily="66" charset="0"/>
              <a:ea typeface="Calibri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Что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вы знаете о море и его обитателях? Кто живет в морских водах?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Рыбы</a:t>
            </a: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, дельфины, акула, медуза, краб.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Оксана\Desktop\открытый урок\IMG-20191016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b="-7109"/>
          <a:stretch/>
        </p:blipFill>
        <p:spPr bwMode="auto">
          <a:xfrm>
            <a:off x="1547664" y="2636912"/>
            <a:ext cx="6500474" cy="4329416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26642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давайте с 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вами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поиграем в морскую 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игру</a:t>
            </a:r>
            <a:r>
              <a:rPr lang="en-US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!</a:t>
            </a:r>
            <a:endParaRPr lang="ru-RU" b="1" i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Нужно угадать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одного из обитателей морских 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глубин: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Море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волнуется раз,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Море волнуется два,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Море волнуется три,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Морская фигура замри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Оксана\Desktop\srhr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9" y="3284984"/>
            <a:ext cx="8338081" cy="321766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8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558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983"/>
            <a:ext cx="8352928" cy="23762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Ребята, к нам кто-то 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идет!</a:t>
            </a:r>
            <a:endParaRPr lang="ru-RU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З</a:t>
            </a: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аходит </a:t>
            </a: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Владычица </a:t>
            </a: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Морская: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Здравствуйте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, мои друзья</a:t>
            </a: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!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Я-Владычица Морская!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Водным миром управляю!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Рада видеть у себя,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Приглашаю в гости я!</a:t>
            </a:r>
          </a:p>
          <a:p>
            <a:endParaRPr lang="ru-RU" dirty="0">
              <a:effectLst/>
            </a:endParaRPr>
          </a:p>
        </p:txBody>
      </p:sp>
      <p:pic>
        <p:nvPicPr>
          <p:cNvPr id="3074" name="Picture 2" descr="C:\Users\Оксана\Desktop\открытый урок\IMG-20191016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2225244"/>
            <a:ext cx="6984776" cy="4651969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0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5409"/>
            <a:ext cx="8928992" cy="2664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Воспитатель: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Мы 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с ребятами знаем, что в море живут много морских обитателей. И мы хотим сами создать свой подводный мир. Но  пока у нас ничего не получается.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Владычица 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Морская: </a:t>
            </a:r>
            <a:r>
              <a:rPr lang="ru-RU" dirty="0">
                <a:solidFill>
                  <a:schemeClr val="tx2"/>
                </a:solidFill>
                <a:latin typeface="Monotype Corsiva" panose="03010101010201010101" pitchFamily="66" charset="0"/>
              </a:rPr>
              <a:t>Но я могу вам помочь, мои любознательные друзья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!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Оксана\Desktop\d7f010f3d72162823fde67e4858523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879687" cy="4056984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7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126"/>
            <a:ext cx="3816424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Ребята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, прежде чем приступим к созданию своего подводного мира, напомните мне правила игры с песком. </a:t>
            </a:r>
            <a:endParaRPr lang="ru-RU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Вы 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ведь с ними знакомы?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Нельзя </a:t>
            </a:r>
            <a:r>
              <a:rPr lang="ru-RU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брать в рот. Нельзя бросать в глаза, на пол. Нужно обязательно мыть руки с мылом после игры с песком</a:t>
            </a:r>
            <a:r>
              <a:rPr lang="ru-RU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endParaRPr lang="ru-RU" i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Оксана\Desktop\открытый урок\IMG_20191010_0934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91" b="-16991"/>
          <a:stretch/>
        </p:blipFill>
        <p:spPr bwMode="auto">
          <a:xfrm>
            <a:off x="3707904" y="476672"/>
            <a:ext cx="5246096" cy="6994795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3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16732"/>
            <a:ext cx="3384376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Дети 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берут </a:t>
            </a:r>
            <a:r>
              <a:rPr lang="ru-RU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формочки, лепят своего морского обитателя, свой подводный мир. По желанию, украшают дополнительными </a:t>
            </a:r>
            <a:r>
              <a:rPr lang="ru-RU" b="1" i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материалами.</a:t>
            </a:r>
            <a:endParaRPr lang="ru-RU" b="1" dirty="0">
              <a:solidFill>
                <a:schemeClr val="tx2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Оксана\Desktop\открытый урок\IMG_20191010_093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423" b="12423"/>
          <a:stretch/>
        </p:blipFill>
        <p:spPr bwMode="auto">
          <a:xfrm>
            <a:off x="3813934" y="-305847"/>
            <a:ext cx="4860033" cy="6480043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3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для фотошопа\картинки\в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791" y="188640"/>
            <a:ext cx="8316416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Посмотрите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! </a:t>
            </a:r>
            <a:endParaRPr lang="en-US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Какой </a:t>
            </a:r>
            <a:r>
              <a:rPr 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красивый у нас получился подводный мир! </a:t>
            </a:r>
          </a:p>
        </p:txBody>
      </p:sp>
      <p:pic>
        <p:nvPicPr>
          <p:cNvPr id="2050" name="Picture 2" descr="C:\Users\Оксана\Desktop\открытый урок\IMG-20191016-WA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r="-29596"/>
          <a:stretch/>
        </p:blipFill>
        <p:spPr bwMode="auto">
          <a:xfrm>
            <a:off x="1259632" y="1241886"/>
            <a:ext cx="8013094" cy="5203154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вкрк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058678"/>
            <a:ext cx="2804620" cy="28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\Desktop\goldfish_PNG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012">
            <a:off x="6692737" y="4596365"/>
            <a:ext cx="2583161" cy="17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5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327</Words>
  <Application>Microsoft Office PowerPoint</Application>
  <PresentationFormat>Экран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Подводный мир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воспитателя Асауленко С.С. в средней группе «Ромашки»  Тема:  «Подводный мир» </dc:title>
  <dc:creator>Oksana</dc:creator>
  <cp:lastModifiedBy>191095@sibmail.com</cp:lastModifiedBy>
  <cp:revision>36</cp:revision>
  <dcterms:created xsi:type="dcterms:W3CDTF">2019-11-08T11:51:38Z</dcterms:created>
  <dcterms:modified xsi:type="dcterms:W3CDTF">2020-01-25T17:19:33Z</dcterms:modified>
</cp:coreProperties>
</file>