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  <p:sldId id="264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4" autoAdjust="0"/>
    <p:restoredTop sz="94660"/>
  </p:normalViewPr>
  <p:slideViewPr>
    <p:cSldViewPr>
      <p:cViewPr>
        <p:scale>
          <a:sx n="60" d="100"/>
          <a:sy n="60" d="100"/>
        </p:scale>
        <p:origin x="-148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ыкрвк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етские песни - В гостях у сказки (pro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982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4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0614" y="4406526"/>
            <a:ext cx="4546848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Говорю вам откровенно: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Сказок много видел я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И читать их, непременно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Вам советую, друзья! </a:t>
            </a:r>
          </a:p>
        </p:txBody>
      </p:sp>
      <p:pic>
        <p:nvPicPr>
          <p:cNvPr id="2052" name="Picture 4" descr="C:\Users\Оксана\Desktop\В гостях у сказки\Новая папка (2)\IMG_20181003_1626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3" b="-14383"/>
          <a:stretch/>
        </p:blipFill>
        <p:spPr bwMode="auto">
          <a:xfrm rot="21396579">
            <a:off x="62718" y="3430140"/>
            <a:ext cx="2768920" cy="369189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ксана\Desktop\В гостях у сказки\Новая папка (2)\IMG_20181003_162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-24610" r="-14442" b="24610"/>
          <a:stretch/>
        </p:blipFill>
        <p:spPr bwMode="auto">
          <a:xfrm rot="184731">
            <a:off x="6228184" y="2305976"/>
            <a:ext cx="3275750" cy="436766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ксана\Desktop\В гостях у сказки\Новая папка (2)\IMG_20181003_1639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-4715"/>
          <a:stretch/>
        </p:blipFill>
        <p:spPr bwMode="auto">
          <a:xfrm>
            <a:off x="2128052" y="260648"/>
            <a:ext cx="4871972" cy="3653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5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ксана\Desktop\В гостях у сказки\Новая папка (4)\IMG-20190116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 b="-23424"/>
          <a:stretch/>
        </p:blipFill>
        <p:spPr bwMode="auto">
          <a:xfrm rot="21425434">
            <a:off x="144418" y="263558"/>
            <a:ext cx="4494216" cy="337066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сана\Desktop\В гостях у сказки\Новая папка (4)\IMG-20190116-WA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b="-20045"/>
          <a:stretch/>
        </p:blipFill>
        <p:spPr bwMode="auto">
          <a:xfrm rot="21438482" flipH="1">
            <a:off x="4733783" y="3751113"/>
            <a:ext cx="4340534" cy="37362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В гостях у сказки\Новая папка (4)\IMG-20190116-WA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-19048"/>
          <a:stretch/>
        </p:blipFill>
        <p:spPr bwMode="auto">
          <a:xfrm rot="177655" flipH="1">
            <a:off x="56817" y="3847473"/>
            <a:ext cx="4014296" cy="346233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ксана\Desktop\В гостях у сказки\Новая папка (4)\IMG-20190116-WA00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1" b="-22791"/>
          <a:stretch/>
        </p:blipFill>
        <p:spPr bwMode="auto">
          <a:xfrm rot="188808">
            <a:off x="5036675" y="233454"/>
            <a:ext cx="3734750" cy="30777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5044" y="2402766"/>
            <a:ext cx="4662223" cy="2054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Monotype Corsiva" panose="03010101010201010101" pitchFamily="66" charset="0"/>
              </a:rPr>
              <a:t>В сказке радость побеждает,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Сказка учит нас любить.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В сказке звери оживают,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Начинают говорить.</a:t>
            </a:r>
          </a:p>
        </p:txBody>
      </p:sp>
    </p:spTree>
    <p:extLst>
      <p:ext uri="{BB962C8B-B14F-4D97-AF65-F5344CB8AC3E}">
        <p14:creationId xmlns:p14="http://schemas.microsoft.com/office/powerpoint/2010/main" val="18251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16" y="1003993"/>
            <a:ext cx="3960440" cy="16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В мире много сказок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Грустных и </a:t>
            </a:r>
            <a:r>
              <a:rPr lang="ru-RU" b="1" dirty="0" smtClean="0">
                <a:latin typeface="Monotype Corsiva" panose="03010101010201010101" pitchFamily="66" charset="0"/>
              </a:rPr>
              <a:t>смешных…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Оксана\Desktop\В гостях у сказки\IMG-20181005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846" y="3256801"/>
            <a:ext cx="5147246" cy="345032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В гостях у сказки\IMG-20181005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08" y="200670"/>
            <a:ext cx="5048872" cy="302433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4581128"/>
            <a:ext cx="3483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Monotype Corsiva" panose="03010101010201010101" pitchFamily="66" charset="0"/>
              </a:rPr>
              <a:t>И прожить на свете</a:t>
            </a:r>
            <a:br>
              <a:rPr lang="ru-RU" sz="3200" b="1" i="1" dirty="0">
                <a:latin typeface="Monotype Corsiva" panose="03010101010201010101" pitchFamily="66" charset="0"/>
              </a:rPr>
            </a:br>
            <a:r>
              <a:rPr lang="ru-RU" sz="3200" b="1" i="1" dirty="0">
                <a:latin typeface="Monotype Corsiva" panose="03010101010201010101" pitchFamily="66" charset="0"/>
              </a:rPr>
              <a:t>Нам нельзя без 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них</a:t>
            </a:r>
            <a:r>
              <a:rPr lang="en-US" sz="3200" b="1" i="1" dirty="0" smtClean="0">
                <a:latin typeface="Monotype Corsiva" panose="03010101010201010101" pitchFamily="66" charset="0"/>
              </a:rPr>
              <a:t>!</a:t>
            </a:r>
            <a:endParaRPr lang="ru-RU" sz="3200" b="1" i="1" dirty="0">
              <a:latin typeface="Monotype Corsiva" panose="03010101010201010101" pitchFamily="66" charset="0"/>
            </a:endParaRPr>
          </a:p>
          <a:p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6000"/>
    </mc:Choice>
    <mc:Fallback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764704"/>
            <a:ext cx="4536504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Пусть герои сказок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Дарят нам тепло,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Пусть добро навеки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Побеждает зло.</a:t>
            </a:r>
          </a:p>
        </p:txBody>
      </p:sp>
      <p:pic>
        <p:nvPicPr>
          <p:cNvPr id="5122" name="Picture 2" descr="C:\Users\Оксана\Desktop\В гостях у сказки\Новая папка (3)\IMG_20190321_1631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0716" b="40716"/>
          <a:stretch/>
        </p:blipFill>
        <p:spPr bwMode="auto">
          <a:xfrm>
            <a:off x="1907704" y="953632"/>
            <a:ext cx="4752528" cy="58772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В гостях у сказки\Новая папка (3)\IMG_20190321_160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-22777" r="-7153" b="22777"/>
          <a:stretch/>
        </p:blipFill>
        <p:spPr bwMode="auto">
          <a:xfrm rot="211515">
            <a:off x="6421078" y="-936000"/>
            <a:ext cx="2795889" cy="4018064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ксана\Desktop\В гостях у сказки\Новая папка (3)\IMG_20190321_1621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-25269" r="-20893" b="25269"/>
          <a:stretch/>
        </p:blipFill>
        <p:spPr bwMode="auto">
          <a:xfrm rot="21421251">
            <a:off x="899592" y="-819472"/>
            <a:ext cx="2975997" cy="3811294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5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3000"/>
    </mc:Choice>
    <mc:Fallback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Чтобы сказки не обидеть –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Надо их почаще видеть.</a:t>
            </a:r>
            <a:r>
              <a:rPr lang="ru-RU" sz="2800" b="1" dirty="0">
                <a:latin typeface="Monotype Corsiva" panose="03010101010201010101" pitchFamily="66" charset="0"/>
              </a:rPr>
              <a:t/>
            </a:r>
            <a:br>
              <a:rPr lang="ru-RU" sz="2800" b="1" dirty="0">
                <a:latin typeface="Monotype Corsiva" panose="03010101010201010101" pitchFamily="66" charset="0"/>
              </a:rPr>
            </a:b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ксана\Desktop\В гостях у сказки\Новая папка\IMG-20190425-WA006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4" y="1140327"/>
            <a:ext cx="5760641" cy="4320480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В гостях у сказки\Новая папка\IMG-20190425-WA0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397" b="21397"/>
          <a:stretch/>
        </p:blipFill>
        <p:spPr bwMode="auto">
          <a:xfrm>
            <a:off x="6028715" y="908720"/>
            <a:ext cx="2997264" cy="399635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2731" y="5590381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Monotype Corsiva" panose="03010101010201010101" pitchFamily="66" charset="0"/>
              </a:rPr>
              <a:t>Их читать и рисовать,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Их любить и в них играть!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3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В гостях у сказки\олод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" y="2282"/>
            <a:ext cx="9159924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238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Monotype Corsiva" panose="03010101010201010101" pitchFamily="66" charset="0"/>
              </a:rPr>
              <a:t>Мы с хорошей сказкой неразлучны,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>
                <a:latin typeface="Monotype Corsiva" panose="03010101010201010101" pitchFamily="66" charset="0"/>
              </a:rPr>
              <a:t>Ну, а песен в сказке – до небес!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>
                <a:latin typeface="Monotype Corsiva" panose="03010101010201010101" pitchFamily="66" charset="0"/>
              </a:rPr>
              <a:t>Вы представляете, как бы было скучно,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>
                <a:latin typeface="Monotype Corsiva" panose="03010101010201010101" pitchFamily="66" charset="0"/>
              </a:rPr>
              <a:t>Если б не было ни песен, ни </a:t>
            </a:r>
            <a:r>
              <a:rPr lang="ru-RU" sz="3600" b="1" dirty="0" smtClean="0">
                <a:latin typeface="Monotype Corsiva" panose="03010101010201010101" pitchFamily="66" charset="0"/>
              </a:rPr>
              <a:t>чудес</a:t>
            </a:r>
            <a:r>
              <a:rPr lang="en-US" sz="3600" b="1" dirty="0" smtClean="0">
                <a:latin typeface="Monotype Corsiva" panose="03010101010201010101" pitchFamily="66" charset="0"/>
              </a:rPr>
              <a:t>!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5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36</Words>
  <Application>Microsoft Office PowerPoint</Application>
  <PresentationFormat>Экран (4:3)</PresentationFormat>
  <Paragraphs>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Пусть герои сказок Дарят нам тепло, Пусть добро навеки Побеждает зло.</vt:lpstr>
      <vt:lpstr>Чтобы сказки не обидеть – Надо их почаще видеть. </vt:lpstr>
      <vt:lpstr>Мы с хорошей сказкой неразлучны, Ну, а песен в сказке – до небес! Вы представляете, как бы было скучно, Если б не было ни песен, ни чудес!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</dc:creator>
  <cp:lastModifiedBy>191095@sibmail.com</cp:lastModifiedBy>
  <cp:revision>20</cp:revision>
  <dcterms:created xsi:type="dcterms:W3CDTF">2019-05-19T12:43:13Z</dcterms:created>
  <dcterms:modified xsi:type="dcterms:W3CDTF">2019-05-19T15:37:46Z</dcterms:modified>
</cp:coreProperties>
</file>