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ксана\Desktop\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49685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Открытый урок 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воспитателя </a:t>
            </a:r>
            <a:r>
              <a:rPr lang="ru-RU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Григораш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Л.В. 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 второй младшей группе «Ромашки»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67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Тема: </a:t>
            </a:r>
            <a:r>
              <a:rPr lang="ru-RU" sz="67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67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67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67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Прогулка в </a:t>
            </a:r>
            <a:r>
              <a:rPr lang="ru-RU" sz="67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зимний </a:t>
            </a:r>
            <a:r>
              <a:rPr lang="ru-RU" sz="67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лес» </a:t>
            </a:r>
          </a:p>
        </p:txBody>
      </p:sp>
      <p:pic>
        <p:nvPicPr>
          <p:cNvPr id="5" name="shopen-vals-v-do-minor-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44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5528" y="1166018"/>
            <a:ext cx="4248472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600" b="1" dirty="0">
                <a:latin typeface="Times New Roman"/>
                <a:ea typeface="Calibri"/>
                <a:cs typeface="Times New Roman"/>
              </a:rPr>
              <a:t>А теперь поиграем в игру «Зайка беленький сидит</a:t>
            </a:r>
            <a:r>
              <a:rPr lang="ru-RU" sz="2600" b="1" dirty="0" smtClean="0">
                <a:latin typeface="Times New Roman"/>
                <a:ea typeface="Calibri"/>
                <a:cs typeface="Times New Roman"/>
              </a:rPr>
              <a:t>»!</a:t>
            </a:r>
            <a:endParaRPr lang="ru-RU" sz="2600" b="1" dirty="0">
              <a:ea typeface="Calibri"/>
              <a:cs typeface="Times New Roman"/>
            </a:endParaRPr>
          </a:p>
          <a:p>
            <a:pPr lvl="0"/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9218" name="Picture 2" descr="C:\Users\Оксана\Desktop\детсад\открытое занятие 23 11 18 Григораш\IMG_2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" y="223389"/>
            <a:ext cx="4876658" cy="325110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ксана\Desktop\детсад\открытое занятие 23 11 18 Григораш\IMG_2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4" y="3291986"/>
            <a:ext cx="4769852" cy="3440283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фотки\дет сад\для сайта\открытый урок\.б лд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5037229" cy="46223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8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776" y="548680"/>
            <a:ext cx="8604448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Вы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все большие молодцы! </a:t>
            </a: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Были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активными,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внимательными и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проявили доброе отношение к зайчику и белочке. 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10245" name="Picture 5" descr="E:\фотки\дет сад\для сайта\открытый урок\IMG_20181123_094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25" y="1729931"/>
            <a:ext cx="5392671" cy="3508229"/>
          </a:xfrm>
          <a:prstGeom prst="rect">
            <a:avLst/>
          </a:prstGeom>
          <a:noFill/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фотки\дет сад\для сайта\открытый урок\IMG_20181123_094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429000"/>
            <a:ext cx="4651341" cy="3575276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94421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</a:rPr>
              <a:t>Всем большое спасибо!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11267" name="Picture 3" descr="C:\Users\Оксана\Desktop\детсад\открытое занятие 23 11 18 Григораш\IMG_20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69" r="28869"/>
          <a:stretch/>
        </p:blipFill>
        <p:spPr bwMode="auto">
          <a:xfrm>
            <a:off x="251520" y="2387428"/>
            <a:ext cx="6458468" cy="447057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1000"/>
              </a:schemeClr>
            </a:glow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9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8325"/>
            <a:ext cx="8784976" cy="661967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Развить </a:t>
            </a: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у детей творческий потенциал в изобразительной деятельности через игру.</a:t>
            </a:r>
            <a:endParaRPr lang="ru-RU" sz="3300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Программное содержание:</a:t>
            </a: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3300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развивать </a:t>
            </a: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творческие способности в лепке (скатывать и раскатывать пластилин между ладонями круговыми и прямыми движениями  рук); </a:t>
            </a:r>
            <a:endParaRPr lang="ru-RU" sz="3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с</a:t>
            </a: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пособствовать </a:t>
            </a: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нахождению применения своих знаний и умений в лепке для создания нового образа (грибы</a:t>
            </a: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);</a:t>
            </a:r>
            <a:endParaRPr lang="ru-RU" sz="3300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развивать  </a:t>
            </a: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речевую и двигательную активность </a:t>
            </a: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детей;</a:t>
            </a:r>
            <a:endParaRPr lang="ru-RU" sz="3300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воспитывать </a:t>
            </a:r>
            <a:r>
              <a:rPr lang="ru-RU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у детей доброту и отзывчивость, стремление помогать окружающим; получать удовлетворение от проделанной работы.</a:t>
            </a:r>
            <a:endParaRPr lang="ru-RU" sz="3300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272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8325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Дети входят в группу.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/>
                <a:ea typeface="Calibri"/>
              </a:rPr>
              <a:t>Дети</a:t>
            </a:r>
            <a:r>
              <a:rPr lang="ru-RU" sz="2400" b="1" dirty="0">
                <a:latin typeface="Times New Roman"/>
                <a:ea typeface="Calibri"/>
              </a:rPr>
              <a:t>, я хочу пригласить вас, на прогулку в </a:t>
            </a:r>
            <a:r>
              <a:rPr lang="ru-RU" sz="2400" b="1" dirty="0" smtClean="0">
                <a:latin typeface="Times New Roman"/>
                <a:ea typeface="Calibri"/>
              </a:rPr>
              <a:t>зимний лес (</a:t>
            </a:r>
            <a:r>
              <a:rPr lang="ru-RU" sz="2400" b="1" i="1" dirty="0" smtClean="0">
                <a:latin typeface="Times New Roman"/>
                <a:ea typeface="Calibri"/>
              </a:rPr>
              <a:t>имитировать одевание).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/>
                <a:ea typeface="Calibri"/>
              </a:rPr>
              <a:t>Давайте </a:t>
            </a:r>
            <a:r>
              <a:rPr lang="ru-RU" sz="2400" b="1" dirty="0">
                <a:latin typeface="Times New Roman"/>
                <a:ea typeface="Calibri"/>
              </a:rPr>
              <a:t>оденем штанишки, шапки, куртки тёплые, обуем валенки, сапожки чтобы нам не замёрзнуть. </a:t>
            </a:r>
            <a:endParaRPr lang="ru-RU" sz="2400" b="1" dirty="0" smtClean="0">
              <a:latin typeface="Times New Roman"/>
              <a:ea typeface="Calibri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2051" name="Picture 3" descr="E:\фотки\дет сад\для сайта\открытый урок\IMG_2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-2290"/>
          <a:stretch/>
        </p:blipFill>
        <p:spPr bwMode="auto">
          <a:xfrm>
            <a:off x="1838735" y="2564904"/>
            <a:ext cx="5832648" cy="394729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27000"/>
              </a:schemeClr>
            </a:glow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8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440"/>
            <a:ext cx="4032449" cy="34563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Будьте внимательными, в лесу все дорожки замело снегом. </a:t>
            </a:r>
            <a:endParaRPr lang="ru-RU" sz="20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Нам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нужно идти друг за другом, чтобы не сбиться с пути и не заблудиться. </a:t>
            </a:r>
            <a:endParaRPr lang="ru-RU" sz="20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Вы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будете идти за мной высоко поднимая ноги, чтобы не увязнуть в снегу и низко пригибаться, чтобы ветки деревьев не поранили нам лицо.</a:t>
            </a:r>
            <a:endParaRPr lang="ru-RU" sz="2000" b="1" dirty="0">
              <a:solidFill>
                <a:prstClr val="black"/>
              </a:solidFill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077" name="Picture 5" descr="E:\фотки\дет сад\для сайта\открытый урок\IMG_20181123_093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88" y="3277095"/>
            <a:ext cx="4844504" cy="3742904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фотки\дет сад\для сайта\открытый урок\IMG_20181123_093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16" y="3559378"/>
            <a:ext cx="4497484" cy="3476148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фотки\дет сад\для сайта\открытый урок\IMG_20181123_0934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38" y="-987"/>
            <a:ext cx="4873082" cy="3803967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7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623"/>
            <a:ext cx="9250546" cy="693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595" y="31531"/>
            <a:ext cx="8922536" cy="246873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Ой</a:t>
            </a:r>
            <a:r>
              <a:rPr lang="ru-RU" sz="3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! </a:t>
            </a:r>
            <a:r>
              <a:rPr lang="ru-RU" sz="31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Смотрите, кто это сидит под «кустом</a:t>
            </a: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»?</a:t>
            </a:r>
            <a:r>
              <a:rPr lang="ru-RU" sz="3100" b="1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</a:p>
          <a:p>
            <a:pPr marL="0" lvl="0" indent="0">
              <a:buNone/>
            </a:pPr>
            <a:r>
              <a:rPr lang="ru-RU" sz="31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Зайчик</a:t>
            </a:r>
            <a:r>
              <a:rPr lang="ru-RU" sz="31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!</a:t>
            </a:r>
            <a:endParaRPr lang="ru-RU" sz="3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buNone/>
            </a:pP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Давайте </a:t>
            </a:r>
            <a:r>
              <a:rPr lang="ru-RU" sz="31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потихоньку подойдём к нему, чтобы не напугать. Ведь вы знаете, какие они трусишки. </a:t>
            </a:r>
            <a:endParaRPr lang="ru-RU" sz="3100" b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>
              <a:buNone/>
            </a:pP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Посмотрите</a:t>
            </a:r>
            <a:r>
              <a:rPr lang="ru-RU" sz="31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какая у зайчика </a:t>
            </a: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шубка?</a:t>
            </a:r>
            <a:r>
              <a:rPr lang="ru-RU" sz="31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</a:p>
          <a:p>
            <a:pPr marL="0" lvl="0" indent="0">
              <a:buNone/>
            </a:pPr>
            <a:r>
              <a:rPr lang="ru-RU" sz="31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Белая!</a:t>
            </a:r>
            <a:endParaRPr lang="ru-RU" sz="3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099" name="Picture 3" descr="C:\Users\Оксана\Desktop\детсад\открытое занятие 23 11 18 Григораш\IMG_2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91" y="1825444"/>
            <a:ext cx="7096408" cy="4979762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93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8325"/>
            <a:ext cx="8445624" cy="2254571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600" b="1" dirty="0" smtClean="0">
                <a:latin typeface="Times New Roman"/>
                <a:ea typeface="Calibri"/>
                <a:cs typeface="Times New Roman"/>
              </a:rPr>
              <a:t>Зимой </a:t>
            </a:r>
            <a:r>
              <a:rPr lang="ru-RU" sz="2600" b="1" dirty="0">
                <a:latin typeface="Times New Roman"/>
                <a:ea typeface="Calibri"/>
                <a:cs typeface="Times New Roman"/>
              </a:rPr>
              <a:t>всем лесным зверям трудно найди себе еду. Смотрите, кто это прыгает с ветки на </a:t>
            </a:r>
            <a:r>
              <a:rPr lang="ru-RU" sz="2600" b="1" dirty="0" smtClean="0">
                <a:latin typeface="Times New Roman"/>
                <a:ea typeface="Calibri"/>
                <a:cs typeface="Times New Roman"/>
              </a:rPr>
              <a:t>ветку?</a:t>
            </a:r>
            <a:endParaRPr lang="ru-RU" sz="2600" b="1" dirty="0" smtClean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 smtClean="0">
                <a:latin typeface="Times New Roman"/>
                <a:ea typeface="Calibri"/>
                <a:cs typeface="Times New Roman"/>
              </a:rPr>
              <a:t>Белка!</a:t>
            </a:r>
            <a:endParaRPr lang="ru-RU" sz="26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b="1" dirty="0" smtClean="0">
                <a:latin typeface="Times New Roman"/>
                <a:ea typeface="Calibri"/>
                <a:cs typeface="Times New Roman"/>
              </a:rPr>
              <a:t>Белочки </a:t>
            </a:r>
            <a:r>
              <a:rPr lang="ru-RU" sz="2600" b="1" dirty="0">
                <a:latin typeface="Times New Roman"/>
                <a:ea typeface="Calibri"/>
                <a:cs typeface="Times New Roman"/>
              </a:rPr>
              <a:t>чем питаются в лесу зимой?</a:t>
            </a:r>
            <a:endParaRPr lang="ru-RU" sz="2600" b="1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 smtClean="0">
                <a:latin typeface="Times New Roman"/>
                <a:ea typeface="Calibri"/>
                <a:cs typeface="Times New Roman"/>
              </a:rPr>
              <a:t>Орехами </a:t>
            </a:r>
            <a:r>
              <a:rPr lang="ru-RU" sz="2600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2600" dirty="0" smtClean="0">
                <a:latin typeface="Times New Roman"/>
                <a:ea typeface="Calibri"/>
                <a:cs typeface="Times New Roman"/>
              </a:rPr>
              <a:t>грибами!</a:t>
            </a:r>
            <a:endParaRPr lang="ru-RU" sz="2600" dirty="0">
              <a:ea typeface="Calibri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5122" name="Picture 2" descr="C:\Users\Оксана\Desktop\детсад\открытое занятие 23 11 18 Григораш\IMG_2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2" y="2473110"/>
            <a:ext cx="4694458" cy="3733658"/>
          </a:xfrm>
          <a:prstGeom prst="rect">
            <a:avLst/>
          </a:prstGeom>
          <a:noFill/>
          <a:effectLst>
            <a:softEdge rad="457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ксана\Desktop\детсад\открытое занятие 23 11 18 Григораш\IMG_20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1" r="5551"/>
          <a:stretch/>
        </p:blipFill>
        <p:spPr bwMode="auto">
          <a:xfrm>
            <a:off x="4572000" y="3508554"/>
            <a:ext cx="4500488" cy="320227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6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ксана\Desktop\детсад\открытое занятие 23 11 18 Григораш\IMG_2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2" y="1397213"/>
            <a:ext cx="3525564" cy="2623484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Оксана\Desktop\детсад\открытое занятие 23 11 18 Григораш\IMG_2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8" y="1870309"/>
            <a:ext cx="3569246" cy="23794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Оксана\Desktop\детсад\открытое занятие 23 11 18 Григораш\IMG_20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73" y="4019857"/>
            <a:ext cx="4269191" cy="2846127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Оксана\Desktop\детсад\открытое занятие 23 11 18 Григораш\IMG_20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" y="4019858"/>
            <a:ext cx="4443128" cy="2962085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Давайте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пригласим зайчика и белочку к нам в детский сад в гости.</a:t>
            </a:r>
            <a:endParaRPr lang="ru-RU" sz="22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Calibri"/>
                <a:cs typeface="Times New Roman"/>
              </a:rPr>
              <a:t>Давайте!</a:t>
            </a:r>
            <a:endParaRPr lang="ru-RU" sz="2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Они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у нас согреются, и мы их угостим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вкусненьким.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 Теперь  давайте подумаем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чем  нам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угостить наших гостей?</a:t>
            </a:r>
            <a:endParaRPr lang="ru-RU" sz="22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Calibri"/>
                <a:cs typeface="Times New Roman"/>
              </a:rPr>
              <a:t>Зайчика </a:t>
            </a:r>
            <a:r>
              <a:rPr lang="ru-RU" sz="2200" dirty="0">
                <a:latin typeface="Times New Roman"/>
                <a:ea typeface="Calibri"/>
                <a:cs typeface="Times New Roman"/>
              </a:rPr>
              <a:t>морковкой, а белочку орешками и 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грибами!</a:t>
            </a:r>
            <a:endParaRPr lang="ru-RU" sz="2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61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29805"/>
            <a:ext cx="4392488" cy="31906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Посмотрите,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у нас орешек (шарик) и морковка (палочка).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Шарик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можно превратить в шляпку для грибочка (немного сплющить пальцами), а морковку в ножку для грибочка.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Теперь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соединить и прижать покрепче, получился грибочек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.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7170" name="Picture 2" descr="C:\Users\Оксана\Desktop\детсад\открытое занятие 23 11 18 Григораш\IMG_2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73" y="3248885"/>
            <a:ext cx="4427988" cy="332195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ксана\Desktop\детсад\открытое занятие 23 11 18 Григораш\IMG_2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26" y="96059"/>
            <a:ext cx="4509889" cy="3287474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ксана\Desktop\детсад\открытое занятие 23 11 18 Григораш\IMG_2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6" y="3116439"/>
            <a:ext cx="4429405" cy="3586850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1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14791371641969887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38325"/>
            <a:ext cx="9144000" cy="1035307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Посмотрите,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как много угощения получилось для наших гостей! Вы все очень постарались! Молодцы! Белочка и зайчик говорят вам «спасибо». </a:t>
            </a:r>
            <a:endParaRPr lang="ru-RU" sz="2200" b="1" dirty="0">
              <a:ea typeface="Calibri"/>
              <a:cs typeface="Times New Roman"/>
            </a:endParaRPr>
          </a:p>
        </p:txBody>
      </p:sp>
      <p:pic>
        <p:nvPicPr>
          <p:cNvPr id="8195" name="Picture 3" descr="E:\фотки\дет сад\для сайта\открытый урок\IMG_2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59675" y="2220030"/>
            <a:ext cx="4636227" cy="3090818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ки\дет сад\для сайта\открытый урок\IMG_20181123_094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03" y="565698"/>
            <a:ext cx="3420380" cy="4560507"/>
          </a:xfrm>
          <a:prstGeom prst="rect">
            <a:avLst/>
          </a:prstGeom>
          <a:noFill/>
          <a:effectLst>
            <a:softEdge rad="584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фотки\дет сад\для сайта\открытый урок\IMG_20181123_0944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7644" y="3765439"/>
            <a:ext cx="2328712" cy="3010428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фотки\дет сад\для сайта\открытый урок\IMG_20181123_0944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2485342"/>
            <a:ext cx="2700808" cy="361012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1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381</Words>
  <Application>Microsoft Office PowerPoint</Application>
  <PresentationFormat>Экран (4:3)</PresentationFormat>
  <Paragraphs>32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Открытый урок  воспитателя Григораш Л.В.  во второй младшей группе «Ромашки»  Тема:  «Прогулка в зимний лес»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 воспитателя Григораш Л.В.  Тема: «Прогулка в зимней лес» </dc:title>
  <dc:creator>Oksana</dc:creator>
  <cp:lastModifiedBy>191095@sibmail.com</cp:lastModifiedBy>
  <cp:revision>32</cp:revision>
  <dcterms:created xsi:type="dcterms:W3CDTF">2019-02-02T13:59:45Z</dcterms:created>
  <dcterms:modified xsi:type="dcterms:W3CDTF">2019-02-02T19:32:53Z</dcterms:modified>
</cp:coreProperties>
</file>