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2" r:id="rId3"/>
    <p:sldId id="271" r:id="rId4"/>
    <p:sldId id="259" r:id="rId5"/>
    <p:sldId id="260" r:id="rId6"/>
    <p:sldId id="261" r:id="rId7"/>
    <p:sldId id="262" r:id="rId8"/>
    <p:sldId id="263" r:id="rId9"/>
    <p:sldId id="274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5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5" autoAdjust="0"/>
    <p:restoredTop sz="94662" autoAdjust="0"/>
  </p:normalViewPr>
  <p:slideViewPr>
    <p:cSldViewPr>
      <p:cViewPr>
        <p:scale>
          <a:sx n="76" d="100"/>
          <a:sy n="76" d="100"/>
        </p:scale>
        <p:origin x="-66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МБДОУ «Детский сад «Радужный» п. Зональная Станция» Томского района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4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Зимние витражи наших окон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авторы работ: Коваленко Мария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Викторовна</a:t>
            </a:r>
            <a:endParaRPr lang="en-US" sz="16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Филипова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Галина Анатольевна</a:t>
            </a:r>
          </a:p>
          <a:p>
            <a:pPr marL="0" indent="0" algn="r"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Колчина Галина Сергеевна</a:t>
            </a:r>
          </a:p>
          <a:p>
            <a:pPr marL="0" indent="0" algn="r">
              <a:buNone/>
            </a:pP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Цыбозова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Елена Валерьевна</a:t>
            </a:r>
          </a:p>
          <a:p>
            <a:pPr marL="0" indent="0" algn="r">
              <a:buNone/>
            </a:pP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Големгрейн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Екатерина Александровна</a:t>
            </a:r>
          </a:p>
          <a:p>
            <a:pPr marL="0" indent="0" algn="r">
              <a:buNone/>
            </a:pP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Григораш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Любовь Валентиновна</a:t>
            </a:r>
          </a:p>
          <a:p>
            <a:pPr marL="0" indent="0" algn="r">
              <a:buNone/>
            </a:pP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Мазикова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Анна Федоровна</a:t>
            </a:r>
          </a:p>
          <a:p>
            <a:pPr marL="0" indent="0" algn="r"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Карпец Людмила Валерьевна</a:t>
            </a:r>
          </a:p>
          <a:p>
            <a:pPr marL="0" indent="0" algn="r"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Першина Яна Владимировна</a:t>
            </a:r>
          </a:p>
          <a:p>
            <a:pPr marL="0" indent="0" algn="r"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Асауленко Светлана Сидоровна</a:t>
            </a:r>
          </a:p>
          <a:p>
            <a:pPr marL="0" indent="0" algn="r">
              <a:buNone/>
            </a:pP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Чичканова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Любовь Юрьевна</a:t>
            </a:r>
          </a:p>
          <a:p>
            <a:pPr marL="0" indent="0" algn="r"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Попкова Оксана Николаевна</a:t>
            </a:r>
          </a:p>
          <a:p>
            <a:pPr marL="0" indent="0" algn="r"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Иванченко Ольга Витальевна</a:t>
            </a:r>
          </a:p>
          <a:p>
            <a:pPr marL="0" indent="0" algn="r">
              <a:buNone/>
            </a:pP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detskaja-tanec-belykh-snezhinok-minus-(megapesni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1960" y="3356992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0" y="2564904"/>
            <a:ext cx="5243513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291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Пусть на стеклах наших все гирлянды светят,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Любят этот праздник все на свете дети.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77072"/>
            <a:ext cx="1440159" cy="2475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434651" cy="5278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96752"/>
            <a:ext cx="4427983" cy="2766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32556" y="4509420"/>
            <a:ext cx="2475785" cy="1611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9576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Что от Года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Нового ждём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мы каждый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раз? Ждём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мы, что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исполнятся все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мечты 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Ждём подарков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радостных, добрых новостей 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улыбок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солнечных от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своих друзей.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704856" cy="4987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34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417638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стекле увидим, даже домик с печкой,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Новогодний праздник в нем зажжется свечка…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024" y="1252972"/>
            <a:ext cx="4154070" cy="2770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r="4708"/>
          <a:stretch/>
        </p:blipFill>
        <p:spPr>
          <a:xfrm rot="5400000">
            <a:off x="-21178" y="1901499"/>
            <a:ext cx="4587257" cy="4185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4293096"/>
            <a:ext cx="4176464" cy="2376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545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вот как - будто не в саду мы, а в сказочной таинственной стране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Пусть будут все деревья в перламутре и шторки все пусть будут в серебре…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848872" cy="5122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731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Новый год мы загадаем все желания, что сокровенны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Будем ждать волшебства, точно знаем, все исполнится….непременно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961" y="1412776"/>
            <a:ext cx="2815985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5431266" cy="3809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71534" y="4338313"/>
            <a:ext cx="1584841" cy="24030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85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Новым 2019 годом!!!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b="5253"/>
          <a:stretch/>
        </p:blipFill>
        <p:spPr>
          <a:xfrm>
            <a:off x="971600" y="1556792"/>
            <a:ext cx="7416824" cy="4752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7430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flash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Пояснительная записка: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832648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latin typeface="Times New Roman"/>
                <a:ea typeface="Calibri"/>
                <a:cs typeface="Times New Roman"/>
              </a:rPr>
              <a:t>Ежегодно в рамках смотра-конкурса на  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«Лучшее оформление групп к Новому году</a:t>
            </a:r>
            <a:r>
              <a:rPr lang="ru-RU" sz="1800" dirty="0" smtClean="0">
                <a:latin typeface="Times New Roman"/>
                <a:ea typeface="Calibri"/>
                <a:cs typeface="Times New Roman"/>
              </a:rPr>
              <a:t>» мы украшаем все помещения нашего детского сада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800" dirty="0" smtClean="0">
                <a:latin typeface="Times New Roman"/>
                <a:ea typeface="Calibri"/>
                <a:cs typeface="Times New Roman"/>
              </a:rPr>
              <a:t>самодельными украшениями и декорациями, в том числе оформляем витражи наших окон.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smtClean="0">
                <a:latin typeface="Times New Roman"/>
                <a:ea typeface="Calibri"/>
                <a:cs typeface="Times New Roman"/>
              </a:rPr>
              <a:t>Цель:</a:t>
            </a:r>
            <a:r>
              <a:rPr lang="ru-RU" sz="1800" dirty="0" smtClean="0">
                <a:latin typeface="Times New Roman"/>
                <a:ea typeface="Calibri"/>
                <a:cs typeface="Times New Roman"/>
              </a:rPr>
              <a:t>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latin typeface="Times New Roman"/>
                <a:ea typeface="Calibri"/>
                <a:cs typeface="Times New Roman"/>
              </a:rPr>
              <a:t>Создание благоприятной атмосферы в преддверии Нового года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smtClean="0">
                <a:latin typeface="Times New Roman"/>
                <a:ea typeface="Calibri"/>
                <a:cs typeface="Times New Roman"/>
              </a:rPr>
              <a:t>Задачи: 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ru-RU" sz="1800" dirty="0" smtClean="0">
                <a:latin typeface="Times New Roman"/>
                <a:ea typeface="Calibri"/>
                <a:cs typeface="Times New Roman"/>
              </a:rPr>
              <a:t>- Побудить к совместной творческой деятельности, педагогов, воспитанников и их родителей;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ru-RU" sz="1800" dirty="0" smtClean="0">
                <a:latin typeface="Times New Roman"/>
                <a:ea typeface="Calibri"/>
                <a:cs typeface="Times New Roman"/>
              </a:rPr>
              <a:t>- Формировать интерес к прикладному творчеству, совместному ручному труду;</a:t>
            </a:r>
          </a:p>
          <a:p>
            <a:pPr>
              <a:spcAft>
                <a:spcPts val="1000"/>
              </a:spcAft>
              <a:buFontTx/>
              <a:buChar char="-"/>
            </a:pPr>
            <a:r>
              <a:rPr lang="ru-RU" sz="1800" dirty="0" smtClean="0">
                <a:latin typeface="Times New Roman"/>
                <a:ea typeface="Calibri"/>
                <a:cs typeface="Times New Roman"/>
              </a:rPr>
              <a:t>Вызвать желание участвовать в оформлении детского сада к Новому году.</a:t>
            </a: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1800" dirty="0" smtClean="0">
                <a:latin typeface="Times New Roman"/>
                <a:ea typeface="Calibri"/>
                <a:cs typeface="Times New Roman"/>
              </a:rPr>
              <a:t>В результате совместных работ и наполнения окружающей среды атмосферой праздника, каждый может испытать незабываемые эмоции, которые могут согреть и украсить  впечатлениями на долгие годы. Испытать чувство восторга от полученного результата, доставить себе и окружающим праздничное настроение.</a:t>
            </a:r>
          </a:p>
          <a:p>
            <a:pPr marL="0" indent="0">
              <a:spcAft>
                <a:spcPts val="1000"/>
              </a:spcAft>
              <a:buNone/>
            </a:pPr>
            <a:endParaRPr lang="ru-RU" sz="1800" dirty="0" smtClean="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1800" dirty="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18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0131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000">
        <p14:flash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Очень любим праздник светлый, праздник чуда – Новый год!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Ежегодно в нашем ДОУ его ребенок каждый ждет….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окна\IMG_484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" b="772"/>
          <a:stretch/>
        </p:blipFill>
        <p:spPr bwMode="auto">
          <a:xfrm>
            <a:off x="1115616" y="1377863"/>
            <a:ext cx="7384020" cy="4847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101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Миллион снежинок хрупких за окном кружась, летят,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Укрывая легким пухом Радужный наш Детский сад!</a:t>
            </a:r>
            <a:endParaRPr lang="ru-RU" dirty="0"/>
          </a:p>
        </p:txBody>
      </p:sp>
      <p:pic>
        <p:nvPicPr>
          <p:cNvPr id="2051" name="Picture 3" descr="C:\Users\User\Desktop\Красивые окна\IMG_498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3" t="-770" b="-1"/>
          <a:stretch/>
        </p:blipFill>
        <p:spPr bwMode="auto">
          <a:xfrm>
            <a:off x="467544" y="1916832"/>
            <a:ext cx="4191129" cy="4059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1240886"/>
            <a:ext cx="3592019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88871" y="4853493"/>
            <a:ext cx="2532306" cy="1282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8664" y="4344176"/>
            <a:ext cx="2355691" cy="2300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224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Мы раскрасим окна сказкой и развеем мир от скуки…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Все заискрится, засверкает, как возьмем мы кисти в руки…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96752"/>
            <a:ext cx="4454273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772176"/>
            <a:ext cx="4752528" cy="2969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65" y="1484784"/>
            <a:ext cx="3984319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29271" y="4503978"/>
            <a:ext cx="2437987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1330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наших окнах вся природа и прозрачней и светлей,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Может вспыхнуть, вдруг, мазками стайкой алых снегирей…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268760"/>
            <a:ext cx="5407875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49080"/>
            <a:ext cx="4336452" cy="2481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473" y="1852102"/>
            <a:ext cx="2664296" cy="1641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00018" y="4893268"/>
            <a:ext cx="2088232" cy="1463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0037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Символ Нового года-забава, для детей зимний праздник-потеха!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Словно пухом укроются окна, детский смех отзывается эхом!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6203419" cy="4634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52075" y="2103693"/>
            <a:ext cx="3744416" cy="2362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978" y="5373216"/>
            <a:ext cx="2310595" cy="648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585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Чистота белоснежная всюду, запорошили стекла снежинки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Мы подвесили балеринок, улетают пусть прочь все грустинки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56425" y="2337807"/>
            <a:ext cx="4967374" cy="3120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64" y="4649131"/>
            <a:ext cx="1587614" cy="198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54164"/>
            <a:ext cx="3523381" cy="2930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t="221" r="13906"/>
          <a:stretch/>
        </p:blipFill>
        <p:spPr>
          <a:xfrm>
            <a:off x="5796136" y="4421002"/>
            <a:ext cx="2730674" cy="22110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649" y="1414462"/>
            <a:ext cx="1706563" cy="2951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657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Дед Мороз  к нам спешит поскорее и подарки с собою везет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Он подарит нам радость и счастье, он нам елочку принесет….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3"/>
            <a:ext cx="7416824" cy="4944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5776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lash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318</Words>
  <Application>Microsoft Office PowerPoint</Application>
  <PresentationFormat>Экран (4:3)</PresentationFormat>
  <Paragraphs>39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МБДОУ «Детский сад «Радужный» п. Зональная Станция» Томского района </vt:lpstr>
      <vt:lpstr>Пояснительная записка:</vt:lpstr>
      <vt:lpstr>Очень любим праздник светлый, праздник чуда – Новый год! Ежегодно в нашем ДОУ его ребенок каждый ждет…. </vt:lpstr>
      <vt:lpstr>Миллион снежинок хрупких за окном кружась, летят, Укрывая легким пухом Радужный наш Детский сад!</vt:lpstr>
      <vt:lpstr>Мы раскрасим окна сказкой и развеем мир от скуки… Все заискрится, засверкает, как возьмем мы кисти в руки…</vt:lpstr>
      <vt:lpstr>В наших окнах вся природа и прозрачней и светлей, Может вспыхнуть, вдруг, мазками стайкой алых снегирей…</vt:lpstr>
      <vt:lpstr>Символ Нового года-забава, для детей зимний праздник-потеха! Словно пухом укроются окна, детский смех отзывается эхом! </vt:lpstr>
      <vt:lpstr>Чистота белоснежная всюду, запорошили стекла снежинки Мы подвесили балеринок, улетают пусть прочь все грустинки</vt:lpstr>
      <vt:lpstr>Дед Мороз  к нам спешит поскорее и подарки с собою везет Он подарит нам радость и счастье, он нам елочку принесет….</vt:lpstr>
      <vt:lpstr>Пусть на стеклах наших все гирлянды светят, Любят этот праздник все на свете дети. </vt:lpstr>
      <vt:lpstr>Что от Года Нового ждём мы каждый раз? Ждём мы, что исполнятся все мечты у нас Ждём подарков радостных, добрых новостей и улыбок солнечных от своих друзей.</vt:lpstr>
      <vt:lpstr>На стекле увидим, даже домик с печкой, В Новогодний праздник в нем зажжется свечка…</vt:lpstr>
      <vt:lpstr>И вот как - будто не в саду мы, а в сказочной таинственной стране Пусть будут все деревья в перламутре и шторки все пусть будут в серебре…</vt:lpstr>
      <vt:lpstr>В Новый год мы загадаем все желания, что сокровенны Будем ждать волшебства, точно знаем, все исполнится….непременно</vt:lpstr>
      <vt:lpstr>С Новым 2019 годом!!!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69</cp:revision>
  <dcterms:created xsi:type="dcterms:W3CDTF">2019-01-21T05:52:23Z</dcterms:created>
  <dcterms:modified xsi:type="dcterms:W3CDTF">2019-01-24T16:11:11Z</dcterms:modified>
</cp:coreProperties>
</file>