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1" r:id="rId4"/>
    <p:sldId id="263" r:id="rId5"/>
    <p:sldId id="262" r:id="rId6"/>
    <p:sldId id="264" r:id="rId7"/>
    <p:sldId id="265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>
        <p:scale>
          <a:sx n="60" d="100"/>
          <a:sy n="60" d="100"/>
        </p:scale>
        <p:origin x="-1584" y="-3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3000">
    <p:split orient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5" Type="http://schemas.openxmlformats.org/officeDocument/2006/relationships/image" Target="../media/image2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Relationship Id="rId1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Оксана\Desktop\рдтл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741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19820" y="0"/>
            <a:ext cx="8783960" cy="1470025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7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Группа «Ромашки»</a:t>
            </a:r>
            <a:endParaRPr lang="ru-RU" sz="7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1412776"/>
            <a:ext cx="6400800" cy="2016224"/>
          </a:xfrm>
        </p:spPr>
        <p:txBody>
          <a:bodyPr>
            <a:normAutofit/>
          </a:bodyPr>
          <a:lstStyle/>
          <a:p>
            <a:pPr algn="l">
              <a:lnSpc>
                <a:spcPct val="70000"/>
              </a:lnSpc>
            </a:pP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Воспитатели:</a:t>
            </a:r>
          </a:p>
          <a:p>
            <a:pPr algn="l">
              <a:lnSpc>
                <a:spcPct val="70000"/>
              </a:lnSpc>
            </a:pPr>
            <a:r>
              <a:rPr lang="ru-RU" sz="2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Григораш</a:t>
            </a:r>
            <a:r>
              <a:rPr lang="ru-RU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Любовь Валентиновна</a:t>
            </a:r>
          </a:p>
          <a:p>
            <a:pPr algn="l">
              <a:lnSpc>
                <a:spcPct val="70000"/>
              </a:lnSpc>
            </a:pPr>
            <a:r>
              <a:rPr lang="ru-RU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Асауленко Светлана </a:t>
            </a:r>
            <a:r>
              <a:rPr lang="ru-RU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Сидоровна</a:t>
            </a:r>
          </a:p>
          <a:p>
            <a:pPr algn="l">
              <a:lnSpc>
                <a:spcPct val="70000"/>
              </a:lnSpc>
            </a:pPr>
            <a:endParaRPr lang="ru-RU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detskie_pesni_-_buratino_(zaycev.net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061" y="6222490"/>
            <a:ext cx="304800" cy="304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3374" y="2492896"/>
            <a:ext cx="3960440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70000"/>
              </a:lnSpc>
              <a:spcBef>
                <a:spcPct val="20000"/>
              </a:spcBef>
            </a:pPr>
            <a:r>
              <a:rPr lang="ru-RU" sz="2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Младший воспитатель:</a:t>
            </a:r>
          </a:p>
          <a:p>
            <a:pPr lvl="0">
              <a:lnSpc>
                <a:spcPct val="70000"/>
              </a:lnSpc>
              <a:spcBef>
                <a:spcPct val="20000"/>
              </a:spcBef>
            </a:pPr>
            <a:r>
              <a:rPr lang="ru-RU" sz="24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Гринюк</a:t>
            </a:r>
            <a:r>
              <a:rPr lang="ru-RU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Лариса Николаевна</a:t>
            </a:r>
            <a:endParaRPr lang="ru-RU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83352"/>
      </p:ext>
    </p:extLst>
  </p:cSld>
  <p:clrMapOvr>
    <a:masterClrMapping/>
  </p:clrMapOvr>
  <p:transition spd="slow" advClick="0" advTm="9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Оксана\Desktop\укнк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143000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6000" b="1" dirty="0" smtClean="0">
                <a:ln w="11430"/>
                <a:solidFill>
                  <a:schemeClr val="accent6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Девиз группы «Ромашки» </a:t>
            </a:r>
            <a:endParaRPr lang="ru-RU" sz="6000" b="1" dirty="0">
              <a:ln w="11430"/>
              <a:solidFill>
                <a:schemeClr val="accent6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1412776"/>
            <a:ext cx="7211144" cy="4392488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ru-RU" sz="5400" b="1" i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Серединки жёлтые, </a:t>
            </a:r>
          </a:p>
          <a:p>
            <a:pPr marL="0" indent="0" algn="ctr">
              <a:buNone/>
            </a:pPr>
            <a:r>
              <a:rPr lang="ru-RU" sz="5400" b="1" i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Лепесточки белые,</a:t>
            </a:r>
          </a:p>
          <a:p>
            <a:pPr marL="0" indent="0" algn="ctr">
              <a:buNone/>
            </a:pPr>
            <a:r>
              <a:rPr lang="ru-RU" sz="5400" b="1" i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Мы детишки умные, </a:t>
            </a:r>
          </a:p>
          <a:p>
            <a:pPr marL="0" indent="0" algn="ctr">
              <a:buNone/>
            </a:pPr>
            <a:r>
              <a:rPr lang="ru-RU" sz="5400" b="1" i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Добрые и смелые!</a:t>
            </a:r>
            <a:endParaRPr lang="ru-RU" sz="5400" b="1" i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84152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9000">
        <p:checker/>
      </p:transition>
    </mc:Choice>
    <mc:Fallback>
      <p:transition spd="slow" advClick="0" advTm="9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Оксана\Desktop\укнк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1143000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5400" b="1" dirty="0" smtClean="0">
                <a:ln w="11430"/>
                <a:solidFill>
                  <a:schemeClr val="accent6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Сентябрь – месяц адаптации</a:t>
            </a:r>
            <a:endParaRPr lang="ru-RU" sz="5400" b="1" dirty="0">
              <a:ln w="11430"/>
              <a:solidFill>
                <a:schemeClr val="accent6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Оксана\Desktop\адаптация\улица\Новая папка\IMG_20180920_1125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44246" y="3573016"/>
            <a:ext cx="2248231" cy="31996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Оксана\Desktop\адаптация\улица\Новая папка\IMG_20181008_1101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5765" y="1166817"/>
            <a:ext cx="2408411" cy="33802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36195" dist="12700" dir="11400000" algn="tl" rotWithShape="0">
              <a:srgbClr val="000000">
                <a:alpha val="33000"/>
              </a:srgbClr>
            </a:outerShdw>
            <a:softEdge rad="0"/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Оксана\Desktop\адаптация\улица\Новая папка\tytg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99420" y="1210185"/>
            <a:ext cx="2037532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Оксана\Desktop\адаптация\улица\Новая папка\uuu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55776" y="3642817"/>
            <a:ext cx="2256639" cy="31491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716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9000">
        <p:split orient="vert"/>
      </p:transition>
    </mc:Choice>
    <mc:Fallback>
      <p:transition spd="slow" advClick="0" advTm="9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0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0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000"/>
                            </p:stCondLst>
                            <p:childTnLst>
                              <p:par>
                                <p:cTn id="8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10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500"/>
                            </p:stCondLst>
                            <p:childTnLst>
                              <p:par>
                                <p:cTn id="86" presetID="26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500"/>
                            </p:stCondLst>
                            <p:childTnLst>
                              <p:par>
                                <p:cTn id="105" presetID="26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6" dur="68" accel="50000">
                                          <p:stCondLst>
                                            <p:cond delay="68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683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7">
                                          <p:stCondLst>
                                            <p:cond delay="683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49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24" tmFilter="0, 0; 0.125,0.2665; 0.25,0.4; 0.375,0.465; 0.5,0.5;  0.625,0.535; 0.75,0.6; 0.875,0.7335; 1,1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1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8" accel="50000">
                                          <p:stCondLst>
                                            <p:cond delay="68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10">
                                          <p:stCondLst>
                                            <p:cond delay="23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62" decel="50000">
                                          <p:stCondLst>
                                            <p:cond delay="2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250"/>
                            </p:stCondLst>
                            <p:childTnLst>
                              <p:par>
                                <p:cTn id="124" presetID="26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5" dur="68" accel="50000">
                                          <p:stCondLst>
                                            <p:cond delay="682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683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7">
                                          <p:stCondLst>
                                            <p:cond delay="683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49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24" tmFilter="0, 0; 0.125,0.2665; 0.25,0.4; 0.375,0.465; 0.5,0.5;  0.625,0.535; 0.75,0.6; 0.875,0.7335; 1,1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61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8" accel="50000">
                                          <p:stCondLst>
                                            <p:cond delay="682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3" dur="10">
                                          <p:stCondLst>
                                            <p:cond delay="232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4" dur="62" decel="50000">
                                          <p:stCondLst>
                                            <p:cond delay="242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8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43" presetID="26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4" dur="68" accel="50000">
                                          <p:stCondLst>
                                            <p:cond delay="68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683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67">
                                          <p:stCondLst>
                                            <p:cond delay="683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249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24" tmFilter="0, 0; 0.125,0.2665; 0.25,0.4; 0.375,0.465; 0.5,0.5;  0.625,0.535; 0.75,0.6; 0.875,0.7335; 1,1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61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68" accel="50000">
                                          <p:stCondLst>
                                            <p:cond delay="68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2" dur="10">
                                          <p:stCondLst>
                                            <p:cond delay="23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3" dur="62" decel="50000">
                                          <p:stCondLst>
                                            <p:cond delay="2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Оксана\Desktop\укнк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7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5400" b="1" dirty="0">
                <a:ln w="11430"/>
                <a:solidFill>
                  <a:srgbClr val="F79646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Сентябрь – месяц адаптации</a:t>
            </a:r>
            <a:endParaRPr lang="ru-RU" sz="5400" b="1" dirty="0">
              <a:ln w="11430"/>
              <a:solidFill>
                <a:schemeClr val="accent6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050" name="Picture 2" descr="C:\Users\Оксана\Desktop\адаптация\улица\gggj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3633">
            <a:off x="5004048" y="1377777"/>
            <a:ext cx="3625863" cy="2175518"/>
          </a:xfrm>
          <a:prstGeom prst="rect">
            <a:avLst/>
          </a:prstGeom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Оксана\Desktop\адаптация\улица\bbb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1382">
            <a:off x="683568" y="1397498"/>
            <a:ext cx="3312368" cy="2183000"/>
          </a:xfrm>
          <a:prstGeom prst="rect">
            <a:avLst/>
          </a:prstGeom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Оксана\Desktop\адаптация\улица\tt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5289">
            <a:off x="5069375" y="4004272"/>
            <a:ext cx="3474006" cy="2498472"/>
          </a:xfrm>
          <a:prstGeom prst="rect">
            <a:avLst/>
          </a:prstGeom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Оксана\Desktop\адаптация\улица\IMG_20180928_11244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2060">
            <a:off x="959823" y="3847037"/>
            <a:ext cx="3165522" cy="2896825"/>
          </a:xfrm>
          <a:prstGeom prst="rect">
            <a:avLst/>
          </a:prstGeom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716372"/>
      </p:ext>
    </p:extLst>
  </p:cSld>
  <p:clrMapOvr>
    <a:masterClrMapping/>
  </p:clrMapOvr>
  <p:transition spd="slow" advClick="0" advTm="10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Оксана\Desktop\укнк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Оксана\Desktop\адаптация\улица\Новая папка (2)\IMG_20180920_1129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124744"/>
            <a:ext cx="5112568" cy="55446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Оксана\Desktop\адаптация\улица\Новая папка (2)\IMG_20180928_1135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712" y="1037010"/>
            <a:ext cx="2646160" cy="36503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Оксана\Desktop\адаптация\улица\Новая папка (2)\IMG_20180928_1135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61" y="2211562"/>
            <a:ext cx="2815592" cy="37139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Оксана\Desktop\адаптация\улица\Новая папка (2)\IMG_20181002_11290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8" t="16380" r="6196" b="10286"/>
          <a:stretch/>
        </p:blipFill>
        <p:spPr bwMode="auto">
          <a:xfrm>
            <a:off x="683568" y="3268947"/>
            <a:ext cx="2631932" cy="33717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Оксана\Desktop\адаптация\улица\Новая папка (2)\IMG_20180920_11321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17" b="29847"/>
          <a:stretch/>
        </p:blipFill>
        <p:spPr bwMode="auto">
          <a:xfrm>
            <a:off x="5169901" y="3808390"/>
            <a:ext cx="2982243" cy="26465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Оксана\Desktop\адаптация\улица\Новая папка (2)\IMG_20181008_110700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118"/>
          <a:stretch/>
        </p:blipFill>
        <p:spPr bwMode="auto">
          <a:xfrm>
            <a:off x="5169901" y="1106939"/>
            <a:ext cx="2982243" cy="25576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Оксана\Desktop\адаптация\улица\IMG_20180920_11071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287" y="1106939"/>
            <a:ext cx="4011022" cy="53480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Оксана\Desktop\адаптация\улица\IMG_20181005_175928_BURST002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8" r="13170"/>
          <a:stretch/>
        </p:blipFill>
        <p:spPr bwMode="auto">
          <a:xfrm rot="5400000">
            <a:off x="4986938" y="3755416"/>
            <a:ext cx="2674355" cy="3244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Оксана\Desktop\адаптация\улица\IMG_20181010_111545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403" y="4029307"/>
            <a:ext cx="2057454" cy="2743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7" name="Picture 15" descr="C:\Users\Оксана\Desktop\адаптация\улица\ytyty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920" y="1070778"/>
            <a:ext cx="1842815" cy="26257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C:\Users\Оксана\Desktop\адаптация\улица\IMG_20181002_111948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3" t="8874" r="13177" b="15346"/>
          <a:stretch/>
        </p:blipFill>
        <p:spPr bwMode="auto">
          <a:xfrm>
            <a:off x="1015287" y="929432"/>
            <a:ext cx="3987205" cy="29676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Оксана\Desktop\адаптация\улица\Новая папка (2)\IMG_20180920_112432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06" b="19961"/>
          <a:stretch/>
        </p:blipFill>
        <p:spPr bwMode="auto">
          <a:xfrm>
            <a:off x="985806" y="1037010"/>
            <a:ext cx="7347245" cy="5603711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Оксана\Desktop\адаптация\улица\IMG_20180926_111618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5547"/>
          <a:stretch/>
        </p:blipFill>
        <p:spPr bwMode="auto">
          <a:xfrm>
            <a:off x="1230099" y="993910"/>
            <a:ext cx="6683801" cy="5743879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5152" y="0"/>
            <a:ext cx="9144000" cy="1143000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5400" b="1" dirty="0">
                <a:ln w="11430"/>
                <a:solidFill>
                  <a:srgbClr val="F79646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Сентябрь – месяц адаптации</a:t>
            </a:r>
            <a:endParaRPr lang="ru-RU" sz="5400" b="1" dirty="0">
              <a:ln w="11430"/>
              <a:solidFill>
                <a:schemeClr val="accent6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716372"/>
      </p:ext>
    </p:extLst>
  </p:cSld>
  <p:clrMapOvr>
    <a:masterClrMapping/>
  </p:clrMapOvr>
  <p:transition spd="slow" advClick="0" advTm="10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xit" presetSubtype="3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xit" presetSubtype="3" fill="hold" nodeType="afterEffect">
                                  <p:stCondLst>
                                    <p:cond delay="3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3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3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750"/>
                            </p:stCondLst>
                            <p:childTnLst>
                              <p:par>
                                <p:cTn id="44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250"/>
                            </p:stCondLst>
                            <p:childTnLst>
                              <p:par>
                                <p:cTn id="61" presetID="2" presetClass="exit" presetSubtype="3" fill="hold" nodeType="afterEffect">
                                  <p:stCondLst>
                                    <p:cond delay="3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xit" presetSubtype="3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xit" presetSubtype="3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xit" presetSubtype="3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500"/>
                            </p:stCondLst>
                            <p:childTnLst>
                              <p:par>
                                <p:cTn id="78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0"/>
                            </p:stCondLst>
                            <p:childTnLst>
                              <p:par>
                                <p:cTn id="91" presetID="2" presetClass="exit" presetSubtype="3" fill="hold" nodeType="afterEffect">
                                  <p:stCondLst>
                                    <p:cond delay="3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" presetClass="exit" presetSubtype="3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" presetClass="exit" presetSubtype="3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4250"/>
                            </p:stCondLst>
                            <p:childTnLst>
                              <p:par>
                                <p:cTn id="104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4750"/>
                            </p:stCondLst>
                            <p:childTnLst>
                              <p:par>
                                <p:cTn id="109" presetID="2" presetClass="exit" presetSubtype="3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8250"/>
                            </p:stCondLst>
                            <p:childTnLst>
                              <p:par>
                                <p:cTn id="114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8750"/>
                            </p:stCondLst>
                            <p:childTnLst>
                              <p:par>
                                <p:cTn id="119" presetID="2" presetClass="exit" presetSubtype="3" fill="hold" nodeType="afterEffect">
                                  <p:stCondLst>
                                    <p:cond delay="3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Оксана\Desktop\укнк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Оксана\Desktop\адаптация\Новая папка (4)\IMG_20181004_12005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93" r="10989" b="33734"/>
          <a:stretch/>
        </p:blipFill>
        <p:spPr bwMode="auto">
          <a:xfrm>
            <a:off x="1043608" y="1064940"/>
            <a:ext cx="6696744" cy="55324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Оксана\Desktop\адаптация\Новая папка\hgyhg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6" y="1068338"/>
            <a:ext cx="8712968" cy="55290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Оксана\Desktop\адаптация\Новая папка\ghbgt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41" y="3723583"/>
            <a:ext cx="4829832" cy="296561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Оксана\Desktop\адаптация\Новая папка (4)\IMG_20181009_16574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8" t="14875" r="17802" b="26663"/>
          <a:stretch/>
        </p:blipFill>
        <p:spPr bwMode="auto">
          <a:xfrm>
            <a:off x="5327222" y="3723583"/>
            <a:ext cx="3492388" cy="290766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Оксана\Desktop\адаптация\Новая папка (4)\nbhgvgt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9" t="14863"/>
          <a:stretch/>
        </p:blipFill>
        <p:spPr bwMode="auto">
          <a:xfrm>
            <a:off x="6964542" y="974092"/>
            <a:ext cx="1855068" cy="25938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Оксана\Desktop\адаптация\Новая папка (4)\IMG_20181009_165659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9" b="39571"/>
          <a:stretch/>
        </p:blipFill>
        <p:spPr bwMode="auto">
          <a:xfrm>
            <a:off x="3180977" y="974091"/>
            <a:ext cx="3623271" cy="26217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Оксана\Desktop\адаптация\Новая папка (4)\IMG_20180924_101539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85" r="5532"/>
          <a:stretch/>
        </p:blipFill>
        <p:spPr bwMode="auto">
          <a:xfrm>
            <a:off x="326041" y="974091"/>
            <a:ext cx="2517767" cy="26176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78060"/>
            <a:ext cx="9144000" cy="1143000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5400" b="1" dirty="0">
                <a:ln w="11430"/>
                <a:solidFill>
                  <a:srgbClr val="F79646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Сентябрь – месяц адаптации</a:t>
            </a:r>
            <a:endParaRPr lang="ru-RU" sz="5400" b="1" dirty="0">
              <a:ln w="11430"/>
              <a:solidFill>
                <a:schemeClr val="accent6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50985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10000">
        <p:fad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xit" presetSubtype="3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" presetClass="exit" presetSubtype="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0"/>
                            </p:stCondLst>
                            <p:childTnLst>
                              <p:par>
                                <p:cTn id="2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Оксана\Desktop\укнк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Оксана\Desktop\адаптация\Новая папка (2)\IMG_20180924_1015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014827"/>
            <a:ext cx="3966290" cy="55906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Оксана\Desktop\адаптация\Новая папка (2)\ytyu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4" y="1014827"/>
            <a:ext cx="3897592" cy="55906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Оксана\Desktop\адаптация\Новая папка (3)\juikju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236" y="3573016"/>
            <a:ext cx="2086427" cy="3032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Оксана\Desktop\адаптация\Новая папка (3)\IMG_20180919_16331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74" t="27054" r="7464" b="7257"/>
          <a:stretch/>
        </p:blipFill>
        <p:spPr bwMode="auto">
          <a:xfrm>
            <a:off x="4379063" y="1076048"/>
            <a:ext cx="2341361" cy="33519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Оксана\Desktop\адаптация\Новая папка (3)\gbgbg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205" y="3573016"/>
            <a:ext cx="1948795" cy="3032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Оксана\Desktop\адаптация\Новая папка (3)\IMG_20180924_101527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08" b="17851"/>
          <a:stretch/>
        </p:blipFill>
        <p:spPr bwMode="auto">
          <a:xfrm>
            <a:off x="489162" y="1089869"/>
            <a:ext cx="2392887" cy="33519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:\Users\Оксана\Desktop\адаптация\IMG_20180926_133623_BURST00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85899" y="908719"/>
            <a:ext cx="7642008" cy="56967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925"/>
            <a:ext cx="9144000" cy="1143000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5400" b="1" dirty="0">
                <a:ln w="11430"/>
                <a:solidFill>
                  <a:srgbClr val="F79646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Сентябрь – месяц адаптации</a:t>
            </a:r>
            <a:endParaRPr lang="ru-RU" sz="5400" b="1" dirty="0">
              <a:ln w="11430"/>
              <a:solidFill>
                <a:schemeClr val="accent6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129" name="Picture 9" descr="C:\Users\Оксана\Desktop\адаптация\IMG_20180926_133717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862" y="1017936"/>
            <a:ext cx="7168275" cy="55618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3266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10000">
        <p:checker/>
      </p:transition>
    </mc:Choice>
    <mc:Fallback>
      <p:transition spd="slow" advClick="0" advTm="10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7" presetClass="exit" presetSubtype="0" fill="hold" nodeType="after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7" presetClass="exit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750"/>
                            </p:stCondLst>
                            <p:childTnLst>
                              <p:par>
                                <p:cTn id="2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8750"/>
                            </p:stCondLst>
                            <p:childTnLst>
                              <p:par>
                                <p:cTn id="88" presetID="26" presetClass="exit" presetSubtype="0" fill="hold" nodeType="after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6" presetClass="exit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6" presetClass="exit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6" presetClass="exit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6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3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3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3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3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7500"/>
                            </p:stCondLst>
                            <p:childTnLst>
                              <p:par>
                                <p:cTn id="16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9" dur="4500" fill="hold"/>
                                        <p:tgtEl>
                                          <p:spTgt spid="51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17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2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2500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2500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3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3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3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5500"/>
                            </p:stCondLst>
                            <p:childTnLst>
                              <p:par>
                                <p:cTn id="18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3" dur="5000" fill="hold"/>
                                        <p:tgtEl>
                                          <p:spTgt spid="51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30500"/>
                            </p:stCondLst>
                            <p:childTnLst>
                              <p:par>
                                <p:cTn id="185" presetID="10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4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513</TotalTime>
  <Words>57</Words>
  <Application>Microsoft Office PowerPoint</Application>
  <PresentationFormat>Экран (4:3)</PresentationFormat>
  <Paragraphs>16</Paragraphs>
  <Slides>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Группа «Ромашки»</vt:lpstr>
      <vt:lpstr>Девиз группы «Ромашки» </vt:lpstr>
      <vt:lpstr>Сентябрь – месяц адаптации</vt:lpstr>
      <vt:lpstr>Сентябрь – месяц адаптации</vt:lpstr>
      <vt:lpstr>Сентябрь – месяц адаптации</vt:lpstr>
      <vt:lpstr>Сентябрь – месяц адаптации</vt:lpstr>
      <vt:lpstr>Сентябрь – месяц адаптации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Оксана</dc:creator>
  <cp:lastModifiedBy>191095@sibmail.com</cp:lastModifiedBy>
  <cp:revision>48</cp:revision>
  <dcterms:created xsi:type="dcterms:W3CDTF">2018-10-10T15:17:34Z</dcterms:created>
  <dcterms:modified xsi:type="dcterms:W3CDTF">2018-10-11T19:22:03Z</dcterms:modified>
</cp:coreProperties>
</file>