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0243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ФЕВРАЛЯ-</a:t>
            </a:r>
            <a:b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ЗАЩИТНИКОВ ОТЕЧЕСТВА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20072" y="5157192"/>
            <a:ext cx="3466728" cy="9689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Группа «Пчелки»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8796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r="29103"/>
          <a:stretch/>
        </p:blipFill>
        <p:spPr>
          <a:xfrm>
            <a:off x="5292080" y="1175380"/>
            <a:ext cx="2880320" cy="464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1064"/>
            <a:ext cx="3816424" cy="2544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039926" cy="2693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322090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9259" y="685390"/>
            <a:ext cx="3680326" cy="245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4072" y="3515253"/>
            <a:ext cx="3804434" cy="253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4641" y="2525999"/>
            <a:ext cx="4087047" cy="2724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02180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651" y="753886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8620" y="3454343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8677" y="2273971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813284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50" y="548680"/>
            <a:ext cx="42124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4400"/>
            <a:ext cx="4257526" cy="28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165034" cy="2776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27" y="3676648"/>
            <a:ext cx="4225610" cy="2817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05438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83344" cy="558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84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544" y="980728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6313" y="2112609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0112" y="3356992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892739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24233" r="16267" b="29552"/>
          <a:stretch/>
        </p:blipFill>
        <p:spPr>
          <a:xfrm rot="5400000">
            <a:off x="-302431" y="1106253"/>
            <a:ext cx="3404181" cy="187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8182" r="11324" b="13231"/>
          <a:stretch/>
        </p:blipFill>
        <p:spPr>
          <a:xfrm rot="5400000">
            <a:off x="2155315" y="1139900"/>
            <a:ext cx="3373349" cy="1837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23327" r="23113" b="18417"/>
          <a:stretch/>
        </p:blipFill>
        <p:spPr>
          <a:xfrm rot="5400000">
            <a:off x="4721979" y="1064711"/>
            <a:ext cx="3738076" cy="198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20496" r="7215" b="27011"/>
          <a:stretch/>
        </p:blipFill>
        <p:spPr>
          <a:xfrm rot="5400000">
            <a:off x="3255393" y="3871462"/>
            <a:ext cx="3923819" cy="1578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25957" r="9757" b="17391"/>
          <a:stretch/>
        </p:blipFill>
        <p:spPr>
          <a:xfrm rot="5400000">
            <a:off x="826925" y="3885729"/>
            <a:ext cx="367372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25957" r="3920" b="20064"/>
          <a:stretch/>
        </p:blipFill>
        <p:spPr>
          <a:xfrm rot="5400000">
            <a:off x="5997251" y="3707958"/>
            <a:ext cx="4139446" cy="1690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3346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56084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21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b="8157"/>
          <a:stretch/>
        </p:blipFill>
        <p:spPr>
          <a:xfrm>
            <a:off x="971600" y="764704"/>
            <a:ext cx="3643567" cy="229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0219" r="1" b="3310"/>
          <a:stretch/>
        </p:blipFill>
        <p:spPr>
          <a:xfrm>
            <a:off x="4895908" y="750104"/>
            <a:ext cx="3903456" cy="235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29178"/>
            <a:ext cx="3744415" cy="249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8" y="3629178"/>
            <a:ext cx="3744415" cy="2496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53341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651" y="761802"/>
            <a:ext cx="3438976" cy="229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565" y="1553891"/>
            <a:ext cx="3438976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8828" y="2489995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3845" y="3775021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528121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651" y="761802"/>
            <a:ext cx="3438976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6659" y="1536735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0805" y="2489996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9037" y="3775588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306622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651" y="753886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3457" y="2345979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4404" y="3775021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565" y="1553891"/>
            <a:ext cx="3438975" cy="22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242461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3876" y="794111"/>
            <a:ext cx="3680326" cy="245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8616" y="3504347"/>
            <a:ext cx="3738998" cy="249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5764" y="2354842"/>
            <a:ext cx="3996446" cy="266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329388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23 ФЕВРАЛЯ-  ДЕНЬ ЗАЩИТНИКОВ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февраля-  День Защитников отечества</dc:title>
  <dc:creator>Андрей Колчин</dc:creator>
  <cp:lastModifiedBy>User</cp:lastModifiedBy>
  <cp:revision>8</cp:revision>
  <dcterms:created xsi:type="dcterms:W3CDTF">2018-05-14T13:47:07Z</dcterms:created>
  <dcterms:modified xsi:type="dcterms:W3CDTF">2018-05-14T14:53:23Z</dcterms:modified>
</cp:coreProperties>
</file>