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1" r:id="rId6"/>
    <p:sldId id="262" r:id="rId7"/>
    <p:sldId id="260" r:id="rId8"/>
    <p:sldId id="259" r:id="rId9"/>
    <p:sldId id="263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8&#1084;&#1072;&#1088;&#1090;&#1072;%20&#1089;&#1086;&#1083;&#1085;&#1099;&#1096;&#1082;&#1086;%20&#1085;&#1072;%20&#1089;&#1072;&#1081;&#1090;\Detskie_pesni_k_8_marta_Mama_milaya_mama_moya_(moyhit.ru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252028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МАРТА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«Солнышко»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Detskie_pesni_k_8_marta_Mama_milaya_mama_moya_(moyhi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714744" y="535782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34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212976"/>
            <a:ext cx="4795428" cy="31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талантливы у нас, мы стилисты - просто класс!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7" r="2909"/>
          <a:stretch/>
        </p:blipFill>
        <p:spPr>
          <a:xfrm>
            <a:off x="467544" y="1614500"/>
            <a:ext cx="4156364" cy="31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108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500042"/>
            <a:ext cx="6788943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108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642918"/>
            <a:ext cx="6788943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43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Девочек мы не забыли, им подарки подарили.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3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43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Дарим мы подарочки нашим милым мамочкам!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3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43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8 марта!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34992"/>
      </p:ext>
    </p:extLst>
  </p:cSld>
  <p:clrMapOvr>
    <a:masterClrMapping/>
  </p:clrMapOvr>
  <p:transition advClick="0" advTm="4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мы праздник начинаем и стихи для мам читаем!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3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108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Маме песенку поем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1928802"/>
            <a:ext cx="67889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580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танцуем для неё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5" r="6734" b="3733"/>
          <a:stretch/>
        </p:blipFill>
        <p:spPr>
          <a:xfrm>
            <a:off x="1496290" y="1600200"/>
            <a:ext cx="6012873" cy="428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651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хотим  узнать сейчас сварят папы борщ для нас?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651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8" t="1" r="8163" b="-1522"/>
          <a:stretch/>
        </p:blipFill>
        <p:spPr>
          <a:xfrm>
            <a:off x="1714480" y="714356"/>
            <a:ext cx="5576487" cy="495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651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Зажигательный оркестр для мамы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651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оркестр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651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Бабушки,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бабулечки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наши просто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умнички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Шарик веником сметали, место первое забрали!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857364"/>
            <a:ext cx="6788943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108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4000">
        <p14:prism isContent="1" isInverted="1"/>
      </p:transition>
    </mc:Choice>
    <mc:Fallback>
      <p:transition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85</Words>
  <Application>Microsoft Office PowerPoint</Application>
  <PresentationFormat>Экран (4:3)</PresentationFormat>
  <Paragraphs>13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8 МАРТА  </vt:lpstr>
      <vt:lpstr>Вот мы праздник начинаем и стихи для мам читаем!</vt:lpstr>
      <vt:lpstr>Маме песенку поем</vt:lpstr>
      <vt:lpstr>И танцуем для неё</vt:lpstr>
      <vt:lpstr>Мы хотим  узнать сейчас сварят папы борщ для нас?</vt:lpstr>
      <vt:lpstr>Слайд 6</vt:lpstr>
      <vt:lpstr>Зажигательный оркестр для мамы</vt:lpstr>
      <vt:lpstr>Наш оркестр</vt:lpstr>
      <vt:lpstr>Бабушки, бабулечки наши просто умнички. Шарик веником сметали, место первое забрали!</vt:lpstr>
      <vt:lpstr>Все талантливы у нас, мы стилисты - просто класс!</vt:lpstr>
      <vt:lpstr>Слайд 11</vt:lpstr>
      <vt:lpstr>Слайд 12</vt:lpstr>
      <vt:lpstr>Девочек мы не забыли, им подарки подарили.</vt:lpstr>
      <vt:lpstr>Дарим мы подарочки нашим милым мамочкам!</vt:lpstr>
      <vt:lpstr>С 8 марта!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  </dc:title>
  <dc:creator>Андрей Колчин</dc:creator>
  <cp:lastModifiedBy>User</cp:lastModifiedBy>
  <cp:revision>7</cp:revision>
  <dcterms:created xsi:type="dcterms:W3CDTF">2018-03-21T16:00:43Z</dcterms:created>
  <dcterms:modified xsi:type="dcterms:W3CDTF">2018-03-22T07:10:01Z</dcterms:modified>
</cp:coreProperties>
</file>