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68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Новогодний утренник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группы «Пчёлки»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215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805264"/>
            <a:ext cx="7416824" cy="86409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 Мороз с нами играл </a:t>
            </a:r>
            <a:b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хоровод водил 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5" y="478708"/>
            <a:ext cx="3669354" cy="2446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140968"/>
            <a:ext cx="3722982" cy="2481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72" y="581037"/>
            <a:ext cx="3472187" cy="231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805264"/>
            <a:ext cx="6768752" cy="5667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случилось, что такое Дед Морозов стало двое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9" r="24778"/>
          <a:stretch/>
        </p:blipFill>
        <p:spPr>
          <a:xfrm>
            <a:off x="5529415" y="1052736"/>
            <a:ext cx="2952328" cy="42334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0" b="8362"/>
          <a:stretch/>
        </p:blipFill>
        <p:spPr>
          <a:xfrm>
            <a:off x="899591" y="836712"/>
            <a:ext cx="4099381" cy="33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805264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Рассказываем стихи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2" t="13348" r="53789" b="34767"/>
          <a:stretch/>
        </p:blipFill>
        <p:spPr>
          <a:xfrm>
            <a:off x="395536" y="231293"/>
            <a:ext cx="1532329" cy="1922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2" r="65084" b="15399"/>
          <a:stretch/>
        </p:blipFill>
        <p:spPr>
          <a:xfrm>
            <a:off x="1050525" y="2153867"/>
            <a:ext cx="1754679" cy="24527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1" t="18869" r="44578" b="29545"/>
          <a:stretch/>
        </p:blipFill>
        <p:spPr>
          <a:xfrm>
            <a:off x="5364088" y="61791"/>
            <a:ext cx="1705421" cy="2116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7297" r="60420" b="22087"/>
          <a:stretch/>
        </p:blipFill>
        <p:spPr>
          <a:xfrm>
            <a:off x="4207166" y="810145"/>
            <a:ext cx="1477143" cy="26874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5" r="30690" b="18481"/>
          <a:stretch/>
        </p:blipFill>
        <p:spPr>
          <a:xfrm>
            <a:off x="2126220" y="222870"/>
            <a:ext cx="1867221" cy="22745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11685" r="56301" b="19657"/>
          <a:stretch/>
        </p:blipFill>
        <p:spPr>
          <a:xfrm>
            <a:off x="3059832" y="3202595"/>
            <a:ext cx="1572954" cy="22837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13746" r="63343" b="11392"/>
          <a:stretch/>
        </p:blipFill>
        <p:spPr>
          <a:xfrm>
            <a:off x="7278077" y="386749"/>
            <a:ext cx="1489647" cy="2364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2" t="12293" r="58635" b="13042"/>
          <a:stretch/>
        </p:blipFill>
        <p:spPr>
          <a:xfrm>
            <a:off x="7542987" y="4365104"/>
            <a:ext cx="1261911" cy="22846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19336" r="57684" b="18824"/>
          <a:stretch/>
        </p:blipFill>
        <p:spPr>
          <a:xfrm>
            <a:off x="352272" y="4440708"/>
            <a:ext cx="1509429" cy="19030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r="31752" b="7296"/>
          <a:stretch/>
        </p:blipFill>
        <p:spPr>
          <a:xfrm>
            <a:off x="6737394" y="2616014"/>
            <a:ext cx="1452267" cy="19905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r="65817" b="13899"/>
          <a:stretch/>
        </p:blipFill>
        <p:spPr>
          <a:xfrm>
            <a:off x="4872984" y="3202595"/>
            <a:ext cx="1622650" cy="24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805264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Играем в снежки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24329"/>
            <a:ext cx="3669354" cy="2446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07" y="3140968"/>
            <a:ext cx="3722982" cy="2481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656"/>
            <a:ext cx="3472187" cy="231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445224"/>
            <a:ext cx="5486400" cy="72008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Танец кукольного театра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r="3206"/>
          <a:stretch/>
        </p:blipFill>
        <p:spPr>
          <a:xfrm>
            <a:off x="179512" y="374580"/>
            <a:ext cx="3551723" cy="2119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0" y="2826809"/>
            <a:ext cx="3526948" cy="2351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3" r="26891" b="19565"/>
          <a:stretch/>
        </p:blipFill>
        <p:spPr>
          <a:xfrm>
            <a:off x="6372200" y="524401"/>
            <a:ext cx="2538483" cy="15967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6"/>
          <a:stretch/>
        </p:blipFill>
        <p:spPr>
          <a:xfrm>
            <a:off x="4838888" y="2708920"/>
            <a:ext cx="3916508" cy="23857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0632" r="30867"/>
          <a:stretch/>
        </p:blipFill>
        <p:spPr>
          <a:xfrm>
            <a:off x="4139952" y="337844"/>
            <a:ext cx="1940810" cy="196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3813" y="5464864"/>
            <a:ext cx="5486400" cy="91646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Вручение грамот за участие в выставке поделок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9" r="8785"/>
          <a:stretch/>
        </p:blipFill>
        <p:spPr>
          <a:xfrm>
            <a:off x="5652120" y="1545335"/>
            <a:ext cx="3056187" cy="3998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3" r="7449" b="3953"/>
          <a:stretch/>
        </p:blipFill>
        <p:spPr>
          <a:xfrm>
            <a:off x="760837" y="3080989"/>
            <a:ext cx="2437750" cy="2383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4180" r="15257"/>
          <a:stretch/>
        </p:blipFill>
        <p:spPr>
          <a:xfrm>
            <a:off x="1979712" y="0"/>
            <a:ext cx="3960440" cy="308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2573" y="5445224"/>
            <a:ext cx="6817502" cy="122413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Мешок убежал, но Дед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ороз его догнал и вручил подарки детям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76672"/>
            <a:ext cx="3722982" cy="2481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r="33181" b="-1258"/>
          <a:stretch/>
        </p:blipFill>
        <p:spPr>
          <a:xfrm>
            <a:off x="1192573" y="260648"/>
            <a:ext cx="1774209" cy="23439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068960"/>
            <a:ext cx="3722982" cy="24819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68960"/>
            <a:ext cx="3722982" cy="248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3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80526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Фотосессия с Дед Морозом</a:t>
            </a:r>
            <a:endParaRPr lang="ru-RU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8" y="2996952"/>
            <a:ext cx="3780420" cy="2520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99453"/>
            <a:ext cx="3782933" cy="25219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5729"/>
            <a:ext cx="388843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348880"/>
            <a:ext cx="6120680" cy="1224136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Новым 2018 годом!</a:t>
            </a: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70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517232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Поем новогодние песни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603508" y="612774"/>
            <a:ext cx="5675180" cy="4256385"/>
          </a:xfrm>
        </p:spPr>
      </p:pic>
    </p:spTree>
    <p:extLst>
      <p:ext uri="{BB962C8B-B14F-4D97-AF65-F5344CB8AC3E}">
        <p14:creationId xmlns:p14="http://schemas.microsoft.com/office/powerpoint/2010/main" val="126918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661248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Благодарные зрители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0" y="620688"/>
            <a:ext cx="3881438" cy="258762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348880"/>
            <a:ext cx="3881437" cy="258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805264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Белоснежка и гномики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0" r="12421"/>
          <a:stretch/>
        </p:blipFill>
        <p:spPr>
          <a:xfrm>
            <a:off x="707881" y="1196752"/>
            <a:ext cx="2938291" cy="3096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974" b="26689"/>
          <a:stretch/>
        </p:blipFill>
        <p:spPr>
          <a:xfrm>
            <a:off x="4211960" y="3212976"/>
            <a:ext cx="3722983" cy="2561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/>
          <a:stretch/>
        </p:blipFill>
        <p:spPr>
          <a:xfrm>
            <a:off x="4211960" y="164326"/>
            <a:ext cx="3499300" cy="258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366721"/>
            <a:ext cx="5486400" cy="726575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Зажигаем ёлочку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3899185" cy="2599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76872"/>
            <a:ext cx="4634775" cy="30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7000">
        <p14:glitter pattern="hexagon"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805264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Танец снежинок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5" y="478708"/>
            <a:ext cx="3669355" cy="2446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140968"/>
            <a:ext cx="3722983" cy="2481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/>
          <a:stretch/>
        </p:blipFill>
        <p:spPr>
          <a:xfrm>
            <a:off x="5049672" y="493821"/>
            <a:ext cx="3472187" cy="248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77072"/>
            <a:ext cx="3888431" cy="18002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Нашли письмо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/>
          <a:stretch/>
        </p:blipFill>
        <p:spPr>
          <a:xfrm>
            <a:off x="5043939" y="2420888"/>
            <a:ext cx="3807847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617586"/>
            <a:ext cx="4217121" cy="281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192" y="5445224"/>
            <a:ext cx="6553152" cy="72008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шапочка и серый волк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2938291" cy="1958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87" y="2693558"/>
            <a:ext cx="3911475" cy="2607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5" y="2697167"/>
            <a:ext cx="3906062" cy="2604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8" r="23672" b="16701"/>
          <a:stretch/>
        </p:blipFill>
        <p:spPr>
          <a:xfrm>
            <a:off x="6444208" y="408594"/>
            <a:ext cx="1678676" cy="20674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8" t="21995" r="22856" b="19717"/>
          <a:stretch/>
        </p:blipFill>
        <p:spPr>
          <a:xfrm>
            <a:off x="401585" y="225463"/>
            <a:ext cx="1427214" cy="14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805264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Зовем Дедушку Мороза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5" y="478708"/>
            <a:ext cx="3669354" cy="2446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r="5273" b="5414"/>
          <a:stretch/>
        </p:blipFill>
        <p:spPr>
          <a:xfrm>
            <a:off x="5580112" y="764704"/>
            <a:ext cx="2893655" cy="2847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282" y="3141129"/>
            <a:ext cx="3722982" cy="248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glitter pattern="hexagon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74</Words>
  <Application>Microsoft Office PowerPoint</Application>
  <PresentationFormat>Экран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Новогодний утренник  группы «Пчёлки»</vt:lpstr>
      <vt:lpstr>Поем новогодние песни</vt:lpstr>
      <vt:lpstr>Благодарные зрители</vt:lpstr>
      <vt:lpstr>Белоснежка и гномики</vt:lpstr>
      <vt:lpstr>Зажигаем ёлочку</vt:lpstr>
      <vt:lpstr>Танец снежинок</vt:lpstr>
      <vt:lpstr>Нашли письмо</vt:lpstr>
      <vt:lpstr>Красная шапочка и серый волк</vt:lpstr>
      <vt:lpstr>Зовем Дедушку Мороза</vt:lpstr>
      <vt:lpstr>Дед Мороз с нами играл  и хоровод водил </vt:lpstr>
      <vt:lpstr>Что случилось, что такое Дед Морозов стало двое</vt:lpstr>
      <vt:lpstr>Рассказываем стихи</vt:lpstr>
      <vt:lpstr>Играем в снежки</vt:lpstr>
      <vt:lpstr>Танец кукольного театра</vt:lpstr>
      <vt:lpstr>Вручение грамот за участие в выставке поделок</vt:lpstr>
      <vt:lpstr>Мешок убежал, но Дед Мороз его догнал и вручил подарки детям</vt:lpstr>
      <vt:lpstr>Фотосессия с Дед Морозом</vt:lpstr>
      <vt:lpstr>С Новым 2018 годом!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Пчёлки</dc:creator>
  <cp:lastModifiedBy>RePack by Diakov</cp:lastModifiedBy>
  <cp:revision>14</cp:revision>
  <dcterms:created xsi:type="dcterms:W3CDTF">2017-12-28T04:19:02Z</dcterms:created>
  <dcterms:modified xsi:type="dcterms:W3CDTF">2018-01-03T05:28:31Z</dcterms:modified>
</cp:coreProperties>
</file>