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" y="-380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Муниципальное бюджетное дошкольное образовательное учреждение</a:t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«Детский сад «Радужный» п. Зональная Станция» Томского района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1916833"/>
            <a:ext cx="8147248" cy="2016224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Новогоднее оформление группы «Колокольчики» на тему: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«Чудеса по Новый Год!»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6" y="3889323"/>
            <a:ext cx="5184573" cy="1296144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355976" y="5229200"/>
            <a:ext cx="433082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8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99592" y="5661248"/>
            <a:ext cx="778720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Выполнила: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Мазикова</a:t>
            </a:r>
            <a:r>
              <a:rPr lang="ru-RU" sz="1800" b="1" i="1" dirty="0" smtClean="0">
                <a:solidFill>
                  <a:srgbClr val="002060"/>
                </a:solidFill>
              </a:rPr>
              <a:t> А. </a:t>
            </a:r>
            <a:r>
              <a:rPr lang="ru-RU" sz="1800" b="1" i="1" dirty="0" smtClean="0">
                <a:solidFill>
                  <a:srgbClr val="002060"/>
                </a:solidFill>
              </a:rPr>
              <a:t>Ф.</a:t>
            </a:r>
          </a:p>
          <a:p>
            <a:pPr marL="0" indent="0" algn="r">
              <a:buFont typeface="Arial" pitchFamily="34" charset="0"/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п. Зональная Станция, 2018 г.</a:t>
            </a:r>
          </a:p>
          <a:p>
            <a:pPr marL="0" indent="0" algn="ctr">
              <a:buFont typeface="Arial" pitchFamily="34" charset="0"/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Такой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снеговичок</a:t>
            </a:r>
            <a:r>
              <a:rPr lang="ru-RU" sz="2800" b="1" i="1" dirty="0" smtClean="0">
                <a:solidFill>
                  <a:srgbClr val="002060"/>
                </a:solidFill>
              </a:rPr>
              <a:t> украсил нашу дверь!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984526"/>
            <a:ext cx="5468100" cy="2756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На бумаге я рисую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Ладошку </a:t>
            </a:r>
            <a:r>
              <a:rPr lang="ru-RU" sz="2800" b="1" i="1" dirty="0">
                <a:solidFill>
                  <a:srgbClr val="FF0000"/>
                </a:solidFill>
              </a:rPr>
              <a:t>снежную большую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Глазки ротик нос морковкой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Я леплю без снега ловко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Из бумаги снег </a:t>
            </a:r>
            <a:r>
              <a:rPr lang="ru-RU" sz="2800" b="1" i="1" dirty="0">
                <a:solidFill>
                  <a:srgbClr val="FF0000"/>
                </a:solidFill>
              </a:rPr>
              <a:t>не тает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Это все детишки </a:t>
            </a:r>
            <a:r>
              <a:rPr lang="ru-RU" sz="2800" b="1" i="1" dirty="0" smtClean="0">
                <a:solidFill>
                  <a:srgbClr val="FF0000"/>
                </a:solidFill>
              </a:rPr>
              <a:t>знают!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74440"/>
            <a:ext cx="5468100" cy="3075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6016" y="2276424"/>
            <a:ext cx="51845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Елочка – елочка, 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Мой пальчик, как иголочка!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4941169"/>
            <a:ext cx="5400599" cy="1688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Вот какая замечательная елочка у нас поселилась под Новый Год!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7" y="1268760"/>
            <a:ext cx="6480720" cy="3645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0198" y="2522730"/>
            <a:ext cx="4931532" cy="32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А вот такие снегири </a:t>
            </a:r>
            <a:r>
              <a:rPr lang="ru-RU" b="1" i="1" dirty="0" smtClean="0">
                <a:solidFill>
                  <a:srgbClr val="FF0000"/>
                </a:solidFill>
              </a:rPr>
              <a:t>прилетели </a:t>
            </a:r>
            <a:r>
              <a:rPr lang="ru-RU" b="1" i="1" dirty="0" smtClean="0">
                <a:solidFill>
                  <a:srgbClr val="FF0000"/>
                </a:solidFill>
              </a:rPr>
              <a:t>с нами встречать Новый Год!!!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591" y="2318792"/>
            <a:ext cx="5004050" cy="3336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8576" y="2905856"/>
            <a:ext cx="4850432" cy="2728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64537"/>
            <a:ext cx="3227440" cy="18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Милых мам и пап поздравить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Мы спешим на новый Год!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И хотим мы вам отправить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Целый год без забот!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29" y="2420888"/>
            <a:ext cx="3078342" cy="4104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2409732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75" y="2564904"/>
            <a:ext cx="2481740" cy="33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3"/>
            <a:ext cx="7931224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Поздравления для родителей!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7152"/>
            <a:ext cx="1815666" cy="24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70" y="973297"/>
            <a:ext cx="25717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33270"/>
            <a:ext cx="2931790" cy="3909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3" y="3573016"/>
            <a:ext cx="2283718" cy="30449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57" y="3513648"/>
            <a:ext cx="235572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00" y="1556774"/>
            <a:ext cx="7358000" cy="49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" y="-380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04"/>
            <a:ext cx="8229600" cy="91252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Пояснительная записка: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12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Цели и задачи: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Создание позитивного настроя в преддверии Нового года;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оздание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условий для формирования представлений о Новом годе как веселом и добром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празднике;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ознакомить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детей с правилами украшения елки, расширять сведения детей о предметах, опасных в противопожарном отношении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Укреплять связи дошкольного учреждения с семьей. Побуждать родителей к совместной творческой деятельности с детьми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оспитывать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чувство удовлетворения от участия в коллективной праздничной деятельности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Сплочение детского коллектива.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Сроки реализации: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с 01.12.17 по 22.12.17.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Участники: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дети средней группы «Колокольчики», воспитатели и родители.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503409"/>
            <a:ext cx="4248472" cy="10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Вот такой прекрасной выставкой мы украсили нашу приемную!!!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Новогодние поделки так хороши – 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Потрудились детки с родителями от Души!</a:t>
            </a:r>
            <a:endParaRPr lang="ru-RU" sz="2800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7"/>
            <a:ext cx="5904656" cy="3936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830834"/>
            <a:ext cx="1877973" cy="4956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848702"/>
            <a:ext cx="1877973" cy="49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Год собаки наступает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Большой радости желает!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" y="1412776"/>
            <a:ext cx="4428492" cy="295232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9552" y="4797152"/>
            <a:ext cx="7992888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Как в сказку новогоднюю заходим в нашу группу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Здесь словно волшебник протягивает нам руку!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00" y="1412776"/>
            <a:ext cx="442849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Наши окна – загляденье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Всем подарят радость без сомнения!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55976" y="2780928"/>
            <a:ext cx="3888432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И мороз всех поздравляет,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Рисуя снежные узоры!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И в Душе пускай не тают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Счастья целые горы!!!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1153" y="2241472"/>
            <a:ext cx="5404226" cy="36028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2997549"/>
            <a:ext cx="3978095" cy="3717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45638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052736"/>
            <a:ext cx="3456384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А вот и добрый Дед Мороз,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Он большой мешок принес!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Ну а там, наверно, клад –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Там подарки для ребят!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9892" y="1463825"/>
            <a:ext cx="5832647" cy="3888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97152"/>
            <a:ext cx="1752600" cy="18409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6" y="148199"/>
            <a:ext cx="2748139" cy="6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420888"/>
            <a:ext cx="4968552" cy="2160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Позовем мы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балеринок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Милых звездочек – снежинок!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Закружитесь-ка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метелькой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В белоснежной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карусельке</a:t>
            </a:r>
            <a:r>
              <a:rPr lang="ru-RU" sz="2800" b="1" i="1" dirty="0" smtClean="0">
                <a:solidFill>
                  <a:srgbClr val="FF0000"/>
                </a:solidFill>
              </a:rPr>
              <a:t>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1861" y="1488644"/>
            <a:ext cx="5758185" cy="3838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97152"/>
            <a:ext cx="1752600" cy="1840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01" y="692696"/>
            <a:ext cx="432047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" y="-69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3528392" cy="5256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Кружась легко и неумело,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Снежинка села на стекло.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Шел ночью снег густой и белый –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От снега в комнате светло.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Чуть порошит пушок летучий,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И солнце зимнее встает.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Как каждый день – полней и лучше,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Полней и лучше Новый Год.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0413" y="1512168"/>
            <a:ext cx="5687616" cy="3791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" y="3374892"/>
            <a:ext cx="3653484" cy="34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72819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Наши детки нарядили вот такую елочку,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Красотою одарили каждую иголочку!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4091" y="2734433"/>
            <a:ext cx="4725146" cy="2657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1981" y="2358659"/>
            <a:ext cx="3007318" cy="1691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510" y="2307602"/>
            <a:ext cx="3188854" cy="17937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6639" y="4424287"/>
            <a:ext cx="2903984" cy="1633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6185" y="3983380"/>
            <a:ext cx="3679514" cy="206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339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дошкольное образовательное учреждение «Детский сад «Радужный» п. Зональная Станция» Томского района </vt:lpstr>
      <vt:lpstr>Пояснительная записка:</vt:lpstr>
      <vt:lpstr>Вот такой прекрасной выставкой мы украсили нашу приемную!!!</vt:lpstr>
      <vt:lpstr>Год собаки наступает Большой радости желает!</vt:lpstr>
      <vt:lpstr>Наши окна – загляденье Всем подарят радость без сомнения!</vt:lpstr>
      <vt:lpstr>Презентация PowerPoint</vt:lpstr>
      <vt:lpstr>Презентация PowerPoint</vt:lpstr>
      <vt:lpstr>Презентация PowerPoint</vt:lpstr>
      <vt:lpstr>Наши детки нарядили вот такую елочку, Красотою одарили каждую иголочку!</vt:lpstr>
      <vt:lpstr>Такой снеговичок украсил нашу дверь!</vt:lpstr>
      <vt:lpstr>Елочка – елочка,  Мой пальчик, как иголочка!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оформление группы «Колокольчик» на тему:  «Чудеса по Новый Год!»</dc:title>
  <dc:creator>Колокольчики</dc:creator>
  <cp:lastModifiedBy>Колокольчики</cp:lastModifiedBy>
  <cp:revision>16</cp:revision>
  <dcterms:created xsi:type="dcterms:W3CDTF">2018-02-16T06:19:37Z</dcterms:created>
  <dcterms:modified xsi:type="dcterms:W3CDTF">2018-02-16T09:06:53Z</dcterms:modified>
</cp:coreProperties>
</file>